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sldIdLst>
    <p:sldId id="651" r:id="rId2"/>
    <p:sldId id="545" r:id="rId3"/>
    <p:sldId id="652" r:id="rId4"/>
    <p:sldId id="647" r:id="rId5"/>
    <p:sldId id="648" r:id="rId6"/>
    <p:sldId id="522" r:id="rId7"/>
    <p:sldId id="524" r:id="rId8"/>
    <p:sldId id="625" r:id="rId9"/>
    <p:sldId id="626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  <p:sldId id="653" r:id="rId32"/>
    <p:sldId id="65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D9E3"/>
    <a:srgbClr val="2D261F"/>
    <a:srgbClr val="302C1C"/>
    <a:srgbClr val="352517"/>
    <a:srgbClr val="4C2600"/>
    <a:srgbClr val="D6F901"/>
    <a:srgbClr val="EAEF2D"/>
    <a:srgbClr val="E8FE66"/>
    <a:srgbClr val="6DFE66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>
        <p:scale>
          <a:sx n="70" d="100"/>
          <a:sy n="70" d="100"/>
        </p:scale>
        <p:origin x="13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>
                <a:solidFill>
                  <a:srgbClr val="D6F901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- TypeScript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80319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http://www.tutorialsteacher.com/typescript/typescript-variable</a:t>
            </a:r>
          </a:p>
        </p:txBody>
      </p:sp>
    </p:spTree>
    <p:extLst>
      <p:ext uri="{BB962C8B-B14F-4D97-AF65-F5344CB8AC3E}">
        <p14:creationId xmlns:p14="http://schemas.microsoft.com/office/powerpoint/2010/main" val="71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6764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00" y="2287250"/>
            <a:ext cx="87757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any[] =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886200"/>
            <a:ext cx="9004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[] = ["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 ];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any[]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7250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&lt;string&gt;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9911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&gt;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["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Lemon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Mango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936" y="2133005"/>
            <a:ext cx="8766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6" y="2895600"/>
            <a:ext cx="8741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in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166472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[[number, string]] = [[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'],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']];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016204"/>
            <a:ext cx="88011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40204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3429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4173140"/>
            <a:ext cx="8724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list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787604"/>
            <a:ext cx="8775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any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maybe a string instead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000" dirty="0">
                <a:solidFill>
                  <a:srgbClr val="D6F901"/>
                </a:solidFill>
                <a:latin typeface="Consolas" panose="020B0609020204030204" pitchFamily="49" charset="0"/>
              </a:rPr>
              <a:t>// okay, definitely a boolean.</a:t>
            </a:r>
            <a:endParaRPr lang="en-IN" sz="2000" b="0" dirty="0">
              <a:solidFill>
                <a:srgbClr val="D6F9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5557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undefined;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undefined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undefined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null;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null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null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119" y="1841653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 | number;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number[] | string[];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Grapes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number| boolean;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71471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0480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void 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46482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void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768263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number): 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if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else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7249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number): number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8011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): number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3352800"/>
            <a:ext cx="8915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?: number): number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305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842" y="1724085"/>
            <a:ext cx="868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string)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displayPerson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();   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16764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constructor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:{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}): void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</a:t>
            </a:r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9409" y="3119735"/>
            <a:ext cx="32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13D9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Creates tsconfig.json file</a:t>
            </a:r>
            <a:endParaRPr lang="en-IN" dirty="0">
              <a:solidFill>
                <a:srgbClr val="13D9E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33465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(){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 :any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727537"/>
            <a:ext cx="8915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LabelledValue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label1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label2?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		</a:t>
            </a:r>
            <a:r>
              <a:rPr lang="en-IN" sz="2000" dirty="0" smtClean="0">
                <a:solidFill>
                  <a:srgbClr val="D6F901"/>
                </a:solidFill>
                <a:latin typeface="Consolas" panose="020B0609020204030204" pitchFamily="49" charset="0"/>
              </a:rPr>
              <a:t>//optional member</a:t>
            </a:r>
            <a:endParaRPr lang="en-IN" sz="2000" dirty="0">
              <a:solidFill>
                <a:srgbClr val="D6F901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922925"/>
            <a:ext cx="8610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a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b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 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64" y="13716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b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number) : void;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abc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?: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 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 = </a:t>
            </a:r>
            <a:r>
              <a:rPr lang="en-IN" sz="2000" dirty="0" smtClean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 = </a:t>
            </a:r>
            <a:r>
              <a:rPr lang="en-IN" sz="2000" dirty="0" smtClean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):void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05000"/>
            <a:ext cx="89154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to declare variables.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If </a:t>
            </a:r>
            <a:r>
              <a:rPr lang="en-IN" sz="2200" dirty="0">
                <a:latin typeface="Open Sans"/>
              </a:rPr>
              <a:t>the variable is </a:t>
            </a:r>
            <a:r>
              <a:rPr lang="en-IN" sz="2200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sz="2200" dirty="0">
                <a:latin typeface="Open Sans"/>
              </a:rPr>
              <a:t>, you can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latin typeface="Open Sans"/>
              </a:rPr>
              <a:t>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You </a:t>
            </a:r>
            <a:r>
              <a:rPr lang="en-IN" sz="2200" dirty="0">
                <a:latin typeface="Open Sans"/>
              </a:rPr>
              <a:t>can also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if the variable is block-scoped.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229" y="3657600"/>
            <a:ext cx="88795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compiler will give an error if we declare a variable that was already passed in as an argument to the function.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229" y="4528024"/>
            <a:ext cx="874821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EBBBFF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BBDAFF"/>
                </a:solidFill>
                <a:latin typeface="Consolas" panose="020B0609020204030204" pitchFamily="49" charset="0"/>
              </a:rPr>
              <a:t>fn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(</a:t>
            </a:r>
            <a:r>
              <a:rPr lang="en-IN" sz="2000" dirty="0">
                <a:solidFill>
                  <a:srgbClr val="FFC58F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9FFFF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EEAD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FC58F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9FFFF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EEAD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) </a:t>
            </a:r>
            <a:r>
              <a:rPr lang="en-IN" sz="2000" dirty="0">
                <a:solidFill>
                  <a:srgbClr val="EBBBFF"/>
                </a:solidFill>
                <a:latin typeface="Consolas" panose="020B0609020204030204" pitchFamily="49" charset="0"/>
              </a:rPr>
              <a:t>=&gt;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EBBBFF"/>
                </a:solidFill>
                <a:latin typeface="Consolas" panose="020B0609020204030204" pitchFamily="49" charset="0"/>
              </a:rPr>
              <a:t>    let</a:t>
            </a:r>
            <a:r>
              <a:rPr lang="en-IN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9DA4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C58F"/>
                </a:solidFill>
                <a:latin typeface="Consolas" panose="020B0609020204030204" pitchFamily="49" charset="0"/>
              </a:rPr>
              <a:t>10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EBBBFF"/>
                </a:solidFill>
                <a:latin typeface="Consolas" panose="020B0609020204030204" pitchFamily="49" charset="0"/>
              </a:rPr>
              <a:t>    const</a:t>
            </a:r>
            <a:r>
              <a:rPr lang="en-IN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9DA4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99FFFF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C58F"/>
                </a:solidFill>
                <a:latin typeface="Consolas" panose="020B0609020204030204" pitchFamily="49" charset="0"/>
              </a:rPr>
              <a:t>20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EBBBFF"/>
                </a:solidFill>
                <a:latin typeface="Consolas" panose="020B0609020204030204" pitchFamily="49" charset="0"/>
              </a:rPr>
              <a:t>    return</a:t>
            </a:r>
            <a:r>
              <a:rPr lang="en-IN" sz="2000" dirty="0" smtClean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9DA4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 </a:t>
            </a:r>
            <a:endParaRPr lang="en-IN" sz="2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968485"/>
            <a:ext cx="891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done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notDone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895600"/>
            <a:ext cx="8902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1.2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 = -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412843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2964359"/>
            <a:ext cx="8686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 = "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lastName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5097959"/>
            <a:ext cx="8902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(`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My name is ${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}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`);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10786</TotalTime>
  <Words>2074</Words>
  <Application>Microsoft Office PowerPoint</Application>
  <PresentationFormat>On-screen Show (4:3)</PresentationFormat>
  <Paragraphs>279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1837</cp:revision>
  <cp:lastPrinted>1601-01-01T00:00:00Z</cp:lastPrinted>
  <dcterms:created xsi:type="dcterms:W3CDTF">2001-07-06T15:43:27Z</dcterms:created>
  <dcterms:modified xsi:type="dcterms:W3CDTF">2018-12-23T08:07:01Z</dcterms:modified>
  <cp:category>HTML Programming</cp:category>
</cp:coreProperties>
</file>