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645" r:id="rId185"/>
    <p:sldId id="1265" r:id="rId186"/>
    <p:sldId id="1266" r:id="rId187"/>
    <p:sldId id="1216" r:id="rId188"/>
    <p:sldId id="1092" r:id="rId189"/>
    <p:sldId id="1251" r:id="rId190"/>
    <p:sldId id="1252" r:id="rId191"/>
    <p:sldId id="1269" r:id="rId192"/>
    <p:sldId id="1270" r:id="rId193"/>
    <p:sldId id="1596" r:id="rId194"/>
    <p:sldId id="1597" r:id="rId195"/>
    <p:sldId id="1271" r:id="rId196"/>
    <p:sldId id="1272" r:id="rId197"/>
    <p:sldId id="1219" r:id="rId198"/>
    <p:sldId id="1204" r:id="rId199"/>
    <p:sldId id="1338" r:id="rId200"/>
    <p:sldId id="1339" r:id="rId201"/>
    <p:sldId id="1346" r:id="rId202"/>
    <p:sldId id="1347" r:id="rId203"/>
    <p:sldId id="1528" r:id="rId204"/>
    <p:sldId id="1529" r:id="rId205"/>
    <p:sldId id="1530" r:id="rId206"/>
    <p:sldId id="1531" r:id="rId207"/>
    <p:sldId id="1590" r:id="rId208"/>
    <p:sldId id="1591" r:id="rId209"/>
    <p:sldId id="1592" r:id="rId210"/>
    <p:sldId id="1593" r:id="rId211"/>
    <p:sldId id="1408" r:id="rId212"/>
    <p:sldId id="1409" r:id="rId213"/>
    <p:sldId id="1605" r:id="rId214"/>
    <p:sldId id="1315" r:id="rId215"/>
    <p:sldId id="1535" r:id="rId216"/>
    <p:sldId id="1532" r:id="rId217"/>
    <p:sldId id="1316" r:id="rId218"/>
    <p:sldId id="1318" r:id="rId219"/>
    <p:sldId id="1292" r:id="rId220"/>
    <p:sldId id="1301" r:id="rId221"/>
    <p:sldId id="1302" r:id="rId222"/>
    <p:sldId id="1294" r:id="rId223"/>
    <p:sldId id="1293" r:id="rId224"/>
    <p:sldId id="1295" r:id="rId225"/>
    <p:sldId id="1296" r:id="rId226"/>
    <p:sldId id="1297" r:id="rId227"/>
    <p:sldId id="1303" r:id="rId228"/>
    <p:sldId id="1304" r:id="rId229"/>
    <p:sldId id="954" r:id="rId230"/>
    <p:sldId id="1307" r:id="rId231"/>
    <p:sldId id="1359" r:id="rId232"/>
    <p:sldId id="1360" r:id="rId233"/>
    <p:sldId id="1364" r:id="rId234"/>
    <p:sldId id="1363" r:id="rId235"/>
    <p:sldId id="788" r:id="rId236"/>
    <p:sldId id="1499" r:id="rId237"/>
    <p:sldId id="1422" r:id="rId238"/>
    <p:sldId id="1514" r:id="rId239"/>
    <p:sldId id="1516" r:id="rId240"/>
    <p:sldId id="1519" r:id="rId241"/>
    <p:sldId id="1515" r:id="rId242"/>
    <p:sldId id="1518" r:id="rId243"/>
    <p:sldId id="1423" r:id="rId244"/>
    <p:sldId id="1436" r:id="rId245"/>
    <p:sldId id="1437" r:id="rId246"/>
    <p:sldId id="1424" r:id="rId247"/>
    <p:sldId id="1441" r:id="rId248"/>
    <p:sldId id="1442" r:id="rId249"/>
    <p:sldId id="1520" r:id="rId250"/>
    <p:sldId id="1443" r:id="rId251"/>
    <p:sldId id="1444" r:id="rId252"/>
    <p:sldId id="1445" r:id="rId253"/>
    <p:sldId id="1446" r:id="rId254"/>
    <p:sldId id="1447" r:id="rId255"/>
    <p:sldId id="1521" r:id="rId256"/>
    <p:sldId id="1426" r:id="rId257"/>
    <p:sldId id="1438" r:id="rId258"/>
    <p:sldId id="1439" r:id="rId259"/>
    <p:sldId id="1448" r:id="rId260"/>
    <p:sldId id="1449" r:id="rId261"/>
    <p:sldId id="1450" r:id="rId262"/>
    <p:sldId id="1522" r:id="rId263"/>
    <p:sldId id="1440" r:id="rId264"/>
    <p:sldId id="1455" r:id="rId265"/>
    <p:sldId id="1456" r:id="rId266"/>
    <p:sldId id="1523" r:id="rId267"/>
    <p:sldId id="1524" r:id="rId268"/>
    <p:sldId id="1525" r:id="rId269"/>
    <p:sldId id="1526" r:id="rId270"/>
    <p:sldId id="1527" r:id="rId271"/>
    <p:sldId id="1500" r:id="rId272"/>
    <p:sldId id="1620" r:id="rId273"/>
    <p:sldId id="1457" r:id="rId274"/>
    <p:sldId id="1498" r:id="rId275"/>
    <p:sldId id="1474" r:id="rId276"/>
    <p:sldId id="1475" r:id="rId277"/>
    <p:sldId id="1476" r:id="rId278"/>
    <p:sldId id="1477" r:id="rId279"/>
    <p:sldId id="1478" r:id="rId280"/>
    <p:sldId id="1479" r:id="rId281"/>
    <p:sldId id="1626" r:id="rId282"/>
    <p:sldId id="1627" r:id="rId283"/>
    <p:sldId id="1628" r:id="rId284"/>
    <p:sldId id="1631" r:id="rId285"/>
    <p:sldId id="1630" r:id="rId286"/>
    <p:sldId id="1629" r:id="rId287"/>
    <p:sldId id="1501" r:id="rId288"/>
    <p:sldId id="1513" r:id="rId289"/>
    <p:sldId id="1623" r:id="rId290"/>
    <p:sldId id="1621" r:id="rId291"/>
    <p:sldId id="1622" r:id="rId292"/>
    <p:sldId id="1502" r:id="rId293"/>
    <p:sldId id="1539" r:id="rId294"/>
    <p:sldId id="1503" r:id="rId295"/>
    <p:sldId id="1568" r:id="rId296"/>
    <p:sldId id="1600" r:id="rId297"/>
    <p:sldId id="1601" r:id="rId298"/>
    <p:sldId id="1602" r:id="rId299"/>
    <p:sldId id="1586" r:id="rId300"/>
    <p:sldId id="1587" r:id="rId301"/>
    <p:sldId id="1588" r:id="rId302"/>
    <p:sldId id="1505" r:id="rId303"/>
    <p:sldId id="1617" r:id="rId304"/>
    <p:sldId id="1616" r:id="rId305"/>
    <p:sldId id="1537" r:id="rId306"/>
    <p:sldId id="1550" r:id="rId307"/>
    <p:sldId id="1538" r:id="rId308"/>
    <p:sldId id="1506" r:id="rId309"/>
    <p:sldId id="1583" r:id="rId310"/>
    <p:sldId id="1579" r:id="rId311"/>
    <p:sldId id="1615" r:id="rId312"/>
    <p:sldId id="1598" r:id="rId313"/>
    <p:sldId id="1589" r:id="rId314"/>
    <p:sldId id="1536" r:id="rId315"/>
    <p:sldId id="1604" r:id="rId316"/>
    <p:sldId id="1508" r:id="rId317"/>
    <p:sldId id="1581" r:id="rId318"/>
    <p:sldId id="1582" r:id="rId319"/>
    <p:sldId id="1577" r:id="rId320"/>
    <p:sldId id="1580" r:id="rId321"/>
    <p:sldId id="1564" r:id="rId322"/>
    <p:sldId id="1563" r:id="rId323"/>
    <p:sldId id="1540" r:id="rId324"/>
    <p:sldId id="1567" r:id="rId325"/>
    <p:sldId id="1541" r:id="rId326"/>
    <p:sldId id="1619" r:id="rId327"/>
    <p:sldId id="1562" r:id="rId328"/>
    <p:sldId id="1565" r:id="rId329"/>
    <p:sldId id="1569" r:id="rId330"/>
    <p:sldId id="1575" r:id="rId331"/>
    <p:sldId id="1576" r:id="rId332"/>
    <p:sldId id="1566" r:id="rId333"/>
    <p:sldId id="1552" r:id="rId334"/>
    <p:sldId id="1553" r:id="rId335"/>
    <p:sldId id="1578" r:id="rId336"/>
    <p:sldId id="1570" r:id="rId337"/>
    <p:sldId id="1599" r:id="rId338"/>
    <p:sldId id="1571" r:id="rId339"/>
    <p:sldId id="1572" r:id="rId340"/>
    <p:sldId id="1573" r:id="rId341"/>
    <p:sldId id="1574" r:id="rId342"/>
    <p:sldId id="1087" r:id="rId343"/>
    <p:sldId id="1633" r:id="rId344"/>
    <p:sldId id="1634" r:id="rId345"/>
    <p:sldId id="1635" r:id="rId346"/>
    <p:sldId id="1636" r:id="rId3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presProps" Target="pres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331</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4/26/2025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4/26/2025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4/26/2025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4/26/2025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F4A22-CCDD-51EF-80A2-F8BB7B4B7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err="1">
                <a:solidFill>
                  <a:srgbClr val="FFFF00"/>
                </a:solidFill>
                <a:latin typeface="Arial" pitchFamily="34" charset="0"/>
                <a:cs typeface="Arial" pitchFamily="34" charset="0"/>
              </a:rPr>
              <a:t>cond</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2631273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a:t>
            </a:r>
            <a:r>
              <a:rPr lang="en-IN" b="0">
                <a:solidFill>
                  <a:srgbClr val="001080"/>
                </a:solidFill>
                <a:effectLst/>
                <a:latin typeface="Consolas" panose="020B0609020204030204" pitchFamily="49" charset="0"/>
              </a:rPr>
              <a:t>match:</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$expr:</a:t>
            </a:r>
            <a:r>
              <a:rPr lang="en-IN" b="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a:solidFill>
                  <a:srgbClr val="001080"/>
                </a:solidFill>
                <a:effectLst/>
                <a:latin typeface="Consolas" panose="020B0609020204030204" pitchFamily="49" charset="0"/>
              </a:rPr>
              <a:t>movieDurationion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duration: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$not:</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40005</TotalTime>
  <Words>35149</Words>
  <Application>Microsoft Office PowerPoint</Application>
  <PresentationFormat>Widescreen</PresentationFormat>
  <Paragraphs>3706</Paragraphs>
  <Slides>346</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346</vt:i4>
      </vt:variant>
    </vt:vector>
  </HeadingPairs>
  <TitlesOfParts>
    <vt:vector size="373"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8400</cp:revision>
  <dcterms:created xsi:type="dcterms:W3CDTF">2015-10-09T06:09:34Z</dcterms:created>
  <dcterms:modified xsi:type="dcterms:W3CDTF">2025-04-26T12:56:11Z</dcterms:modified>
</cp:coreProperties>
</file>