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54"/>
  </p:notesMasterIdLst>
  <p:sldIdLst>
    <p:sldId id="497" r:id="rId2"/>
    <p:sldId id="472" r:id="rId3"/>
    <p:sldId id="707" r:id="rId4"/>
    <p:sldId id="701" r:id="rId5"/>
    <p:sldId id="702" r:id="rId6"/>
    <p:sldId id="703" r:id="rId7"/>
    <p:sldId id="704" r:id="rId8"/>
    <p:sldId id="1320" r:id="rId9"/>
    <p:sldId id="705" r:id="rId10"/>
    <p:sldId id="708" r:id="rId11"/>
    <p:sldId id="1321" r:id="rId12"/>
    <p:sldId id="864" r:id="rId13"/>
    <p:sldId id="709" r:id="rId14"/>
    <p:sldId id="710" r:id="rId15"/>
    <p:sldId id="1177" r:id="rId16"/>
    <p:sldId id="1313" r:id="rId17"/>
    <p:sldId id="1314" r:id="rId18"/>
    <p:sldId id="1178" r:id="rId19"/>
    <p:sldId id="1225" r:id="rId20"/>
    <p:sldId id="1100" r:id="rId21"/>
    <p:sldId id="1101" r:id="rId22"/>
    <p:sldId id="1130" r:id="rId23"/>
    <p:sldId id="1131" r:id="rId24"/>
    <p:sldId id="1134" r:id="rId25"/>
    <p:sldId id="1132" r:id="rId26"/>
    <p:sldId id="1133" r:id="rId27"/>
    <p:sldId id="1135" r:id="rId28"/>
    <p:sldId id="1280" r:id="rId29"/>
    <p:sldId id="1281" r:id="rId30"/>
    <p:sldId id="1136" r:id="rId31"/>
    <p:sldId id="1137" r:id="rId32"/>
    <p:sldId id="1138" r:id="rId33"/>
    <p:sldId id="1139" r:id="rId34"/>
    <p:sldId id="1404" r:id="rId35"/>
    <p:sldId id="1405" r:id="rId36"/>
    <p:sldId id="1159" r:id="rId37"/>
    <p:sldId id="1160" r:id="rId38"/>
    <p:sldId id="1344" r:id="rId39"/>
    <p:sldId id="1345" r:id="rId40"/>
    <p:sldId id="1165" r:id="rId41"/>
    <p:sldId id="1166" r:id="rId42"/>
    <p:sldId id="1140" r:id="rId43"/>
    <p:sldId id="1141" r:id="rId44"/>
    <p:sldId id="1163" r:id="rId45"/>
    <p:sldId id="1164" r:id="rId46"/>
    <p:sldId id="1282" r:id="rId47"/>
    <p:sldId id="1283" r:id="rId48"/>
    <p:sldId id="1228" r:id="rId49"/>
    <p:sldId id="1229" r:id="rId50"/>
    <p:sldId id="1171" r:id="rId51"/>
    <p:sldId id="1172" r:id="rId52"/>
    <p:sldId id="1167" r:id="rId53"/>
    <p:sldId id="1168" r:id="rId54"/>
    <p:sldId id="1142" r:id="rId55"/>
    <p:sldId id="1143" r:id="rId56"/>
    <p:sldId id="1407" r:id="rId57"/>
    <p:sldId id="1340" r:id="rId58"/>
    <p:sldId id="1156" r:id="rId59"/>
    <p:sldId id="1146" r:id="rId60"/>
    <p:sldId id="1147" r:id="rId61"/>
    <p:sldId id="1148" r:id="rId62"/>
    <p:sldId id="1149" r:id="rId63"/>
    <p:sldId id="1150" r:id="rId64"/>
    <p:sldId id="1151" r:id="rId65"/>
    <p:sldId id="1152" r:id="rId66"/>
    <p:sldId id="1153" r:id="rId67"/>
    <p:sldId id="1226" r:id="rId68"/>
    <p:sldId id="1227" r:id="rId69"/>
    <p:sldId id="1161" r:id="rId70"/>
    <p:sldId id="1162" r:id="rId71"/>
    <p:sldId id="1179" r:id="rId72"/>
    <p:sldId id="1180" r:id="rId73"/>
    <p:sldId id="1183" r:id="rId74"/>
    <p:sldId id="1184" r:id="rId75"/>
    <p:sldId id="1193" r:id="rId76"/>
    <p:sldId id="1194" r:id="rId77"/>
    <p:sldId id="1223" r:id="rId78"/>
    <p:sldId id="1224" r:id="rId79"/>
    <p:sldId id="1277" r:id="rId80"/>
    <p:sldId id="1330" r:id="rId81"/>
    <p:sldId id="1328" r:id="rId82"/>
    <p:sldId id="1331" r:id="rId83"/>
    <p:sldId id="1329" r:id="rId84"/>
    <p:sldId id="1410" r:id="rId85"/>
    <p:sldId id="1412" r:id="rId86"/>
    <p:sldId id="1185" r:id="rId87"/>
    <p:sldId id="1186" r:id="rId88"/>
    <p:sldId id="1187" r:id="rId89"/>
    <p:sldId id="1188" r:id="rId90"/>
    <p:sldId id="1189" r:id="rId91"/>
    <p:sldId id="1190" r:id="rId92"/>
    <p:sldId id="1234" r:id="rId93"/>
    <p:sldId id="1235" r:id="rId94"/>
    <p:sldId id="1275" r:id="rId95"/>
    <p:sldId id="1276" r:id="rId96"/>
    <p:sldId id="1336" r:id="rId97"/>
    <p:sldId id="1337" r:id="rId98"/>
    <p:sldId id="1418" r:id="rId99"/>
    <p:sldId id="1419" r:id="rId100"/>
    <p:sldId id="1310" r:id="rId101"/>
    <p:sldId id="1311" r:id="rId102"/>
    <p:sldId id="1273" r:id="rId103"/>
    <p:sldId id="1274" r:id="rId104"/>
    <p:sldId id="1173" r:id="rId105"/>
    <p:sldId id="1174" r:id="rId106"/>
    <p:sldId id="1308" r:id="rId107"/>
    <p:sldId id="1309" r:id="rId108"/>
    <p:sldId id="1200" r:id="rId109"/>
    <p:sldId id="1201" r:id="rId110"/>
    <p:sldId id="1099" r:id="rId111"/>
    <p:sldId id="1256" r:id="rId112"/>
    <p:sldId id="1257" r:id="rId113"/>
    <p:sldId id="1258" r:id="rId114"/>
    <p:sldId id="1259" r:id="rId115"/>
    <p:sldId id="1348" r:id="rId116"/>
    <p:sldId id="1349" r:id="rId117"/>
    <p:sldId id="1326" r:id="rId118"/>
    <p:sldId id="1327" r:id="rId119"/>
    <p:sldId id="1322" r:id="rId120"/>
    <p:sldId id="1323" r:id="rId121"/>
    <p:sldId id="1324" r:id="rId122"/>
    <p:sldId id="1325" r:id="rId123"/>
    <p:sldId id="1260" r:id="rId124"/>
    <p:sldId id="1261" r:id="rId125"/>
    <p:sldId id="1262" r:id="rId126"/>
    <p:sldId id="1263" r:id="rId127"/>
    <p:sldId id="1264" r:id="rId128"/>
    <p:sldId id="1406" r:id="rId129"/>
    <p:sldId id="1411" r:id="rId130"/>
    <p:sldId id="1341" r:id="rId131"/>
    <p:sldId id="1342" r:id="rId132"/>
    <p:sldId id="1265" r:id="rId133"/>
    <p:sldId id="1266" r:id="rId134"/>
    <p:sldId id="1267" r:id="rId135"/>
    <p:sldId id="1268" r:id="rId136"/>
    <p:sldId id="1216" r:id="rId137"/>
    <p:sldId id="1092" r:id="rId138"/>
    <p:sldId id="1251" r:id="rId139"/>
    <p:sldId id="1252" r:id="rId140"/>
    <p:sldId id="1269" r:id="rId141"/>
    <p:sldId id="1270" r:id="rId142"/>
    <p:sldId id="1271" r:id="rId143"/>
    <p:sldId id="1272" r:id="rId144"/>
    <p:sldId id="1219" r:id="rId145"/>
    <p:sldId id="1204" r:id="rId146"/>
    <p:sldId id="1338" r:id="rId147"/>
    <p:sldId id="1339" r:id="rId148"/>
    <p:sldId id="1346" r:id="rId149"/>
    <p:sldId id="1347" r:id="rId150"/>
    <p:sldId id="1528" r:id="rId151"/>
    <p:sldId id="1529" r:id="rId152"/>
    <p:sldId id="1530" r:id="rId153"/>
    <p:sldId id="1531" r:id="rId154"/>
    <p:sldId id="1408" r:id="rId155"/>
    <p:sldId id="1409" r:id="rId156"/>
    <p:sldId id="1315" r:id="rId157"/>
    <p:sldId id="1316" r:id="rId158"/>
    <p:sldId id="1318" r:id="rId159"/>
    <p:sldId id="1292" r:id="rId160"/>
    <p:sldId id="1301" r:id="rId161"/>
    <p:sldId id="1302" r:id="rId162"/>
    <p:sldId id="1294" r:id="rId163"/>
    <p:sldId id="1293" r:id="rId164"/>
    <p:sldId id="1295" r:id="rId165"/>
    <p:sldId id="1296" r:id="rId166"/>
    <p:sldId id="1297" r:id="rId167"/>
    <p:sldId id="1303" r:id="rId168"/>
    <p:sldId id="1304" r:id="rId169"/>
    <p:sldId id="954" r:id="rId170"/>
    <p:sldId id="1307" r:id="rId171"/>
    <p:sldId id="788" r:id="rId172"/>
    <p:sldId id="1499" r:id="rId173"/>
    <p:sldId id="1422" r:id="rId174"/>
    <p:sldId id="1514" r:id="rId175"/>
    <p:sldId id="1516" r:id="rId176"/>
    <p:sldId id="1519" r:id="rId177"/>
    <p:sldId id="1515" r:id="rId178"/>
    <p:sldId id="1518" r:id="rId179"/>
    <p:sldId id="1517" r:id="rId180"/>
    <p:sldId id="1423" r:id="rId181"/>
    <p:sldId id="1436" r:id="rId182"/>
    <p:sldId id="1437" r:id="rId183"/>
    <p:sldId id="1424" r:id="rId184"/>
    <p:sldId id="1441" r:id="rId185"/>
    <p:sldId id="1442" r:id="rId186"/>
    <p:sldId id="1520" r:id="rId187"/>
    <p:sldId id="1443" r:id="rId188"/>
    <p:sldId id="1444" r:id="rId189"/>
    <p:sldId id="1445" r:id="rId190"/>
    <p:sldId id="1446" r:id="rId191"/>
    <p:sldId id="1447" r:id="rId192"/>
    <p:sldId id="1521" r:id="rId193"/>
    <p:sldId id="1426" r:id="rId194"/>
    <p:sldId id="1438" r:id="rId195"/>
    <p:sldId id="1439" r:id="rId196"/>
    <p:sldId id="1448" r:id="rId197"/>
    <p:sldId id="1449" r:id="rId198"/>
    <p:sldId id="1450" r:id="rId199"/>
    <p:sldId id="1451" r:id="rId200"/>
    <p:sldId id="1452" r:id="rId201"/>
    <p:sldId id="1453" r:id="rId202"/>
    <p:sldId id="1454" r:id="rId203"/>
    <p:sldId id="1522" r:id="rId204"/>
    <p:sldId id="1440" r:id="rId205"/>
    <p:sldId id="1455" r:id="rId206"/>
    <p:sldId id="1456" r:id="rId207"/>
    <p:sldId id="1523" r:id="rId208"/>
    <p:sldId id="1524" r:id="rId209"/>
    <p:sldId id="1525" r:id="rId210"/>
    <p:sldId id="1526" r:id="rId211"/>
    <p:sldId id="1527" r:id="rId212"/>
    <p:sldId id="1500" r:id="rId213"/>
    <p:sldId id="1457" r:id="rId214"/>
    <p:sldId id="1498" r:id="rId215"/>
    <p:sldId id="1474" r:id="rId216"/>
    <p:sldId id="1475" r:id="rId217"/>
    <p:sldId id="1476" r:id="rId218"/>
    <p:sldId id="1477" r:id="rId219"/>
    <p:sldId id="1478" r:id="rId220"/>
    <p:sldId id="1479" r:id="rId221"/>
    <p:sldId id="1480" r:id="rId222"/>
    <p:sldId id="1481" r:id="rId223"/>
    <p:sldId id="1482" r:id="rId224"/>
    <p:sldId id="1483" r:id="rId225"/>
    <p:sldId id="1484" r:id="rId226"/>
    <p:sldId id="1485" r:id="rId227"/>
    <p:sldId id="1486" r:id="rId228"/>
    <p:sldId id="1487" r:id="rId229"/>
    <p:sldId id="1488" r:id="rId230"/>
    <p:sldId id="1489" r:id="rId231"/>
    <p:sldId id="1490" r:id="rId232"/>
    <p:sldId id="1491" r:id="rId233"/>
    <p:sldId id="1492" r:id="rId234"/>
    <p:sldId id="1493" r:id="rId235"/>
    <p:sldId id="1494" r:id="rId236"/>
    <p:sldId id="1495" r:id="rId237"/>
    <p:sldId id="1496" r:id="rId238"/>
    <p:sldId id="1497" r:id="rId239"/>
    <p:sldId id="1501" r:id="rId240"/>
    <p:sldId id="1513" r:id="rId241"/>
    <p:sldId id="1502" r:id="rId242"/>
    <p:sldId id="1503" r:id="rId243"/>
    <p:sldId id="1504" r:id="rId244"/>
    <p:sldId id="1505" r:id="rId245"/>
    <p:sldId id="1506" r:id="rId246"/>
    <p:sldId id="1507" r:id="rId247"/>
    <p:sldId id="1508" r:id="rId248"/>
    <p:sldId id="1512" r:id="rId249"/>
    <p:sldId id="1509" r:id="rId250"/>
    <p:sldId id="1510" r:id="rId251"/>
    <p:sldId id="1511" r:id="rId252"/>
    <p:sldId id="1087" r:id="rId2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B5731B"/>
    <a:srgbClr val="910D3F"/>
    <a:srgbClr val="B22251"/>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58"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59" Type="http://schemas.openxmlformats.org/officeDocument/2006/relationships/tableStyles" Target="tableStyle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notesMaster" Target="notesMasters/notesMaster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commentAuthors" Target="commentAuthor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presProps" Target="presProps.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21-04-2023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55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240</a:t>
            </a:fld>
            <a:endParaRPr lang="en-IN"/>
          </a:p>
        </p:txBody>
      </p:sp>
    </p:spTree>
    <p:extLst>
      <p:ext uri="{BB962C8B-B14F-4D97-AF65-F5344CB8AC3E}">
        <p14:creationId xmlns:p14="http://schemas.microsoft.com/office/powerpoint/2010/main" val="16912455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4/21/2023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4/21/2023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4/21/2023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endParaRPr lang="en-US" sz="6600" dirty="0">
              <a:solidFill>
                <a:srgbClr val="17A889"/>
              </a:solidFill>
              <a:latin typeface="Arial" pitchFamily="34" charset="0"/>
              <a:cs typeface="Arial" pitchFamily="34" charset="0"/>
            </a:endParaRP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db.collection.replaceOne</a:t>
            </a:r>
            <a:r>
              <a:rPr lang="en-IN" dirty="0"/>
              <a: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db.collection.replaceOne</a:t>
            </a:r>
            <a:r>
              <a:rPr lang="en-IN" sz="3200" b="1" i="1" dirty="0">
                <a:solidFill>
                  <a:srgbClr val="FFFF00"/>
                </a:solidFill>
                <a:latin typeface="Arial" pitchFamily="34" charset="0"/>
                <a:cs typeface="Arial" pitchFamily="34" charset="0"/>
              </a:rPr>
              <a:t>()</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db.collection.deleteOne</a:t>
            </a:r>
            <a:r>
              <a:rPr lang="en-IN" dirty="0"/>
              <a:t>() &amp; </a:t>
            </a:r>
            <a:r>
              <a:rPr lang="en-IN" dirty="0" err="1"/>
              <a:t>db.collection.deleteMany</a:t>
            </a:r>
            <a:r>
              <a:rPr lang="en-IN" dirty="0"/>
              <a:t>()</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db.collection.deleteOne</a:t>
            </a:r>
            <a:r>
              <a:rPr lang="en-IN" sz="3200" b="1" i="1" dirty="0">
                <a:solidFill>
                  <a:srgbClr val="FFFF00"/>
                </a:solidFill>
                <a:latin typeface="Arial" pitchFamily="34" charset="0"/>
                <a:cs typeface="Arial" pitchFamily="34" charset="0"/>
              </a:rPr>
              <a:t>() </a:t>
            </a:r>
            <a:r>
              <a:rPr lang="en-IN" sz="3200" b="1" i="1" dirty="0" err="1">
                <a:solidFill>
                  <a:srgbClr val="FFFF00"/>
                </a:solidFill>
                <a:latin typeface="Arial" pitchFamily="34" charset="0"/>
                <a:cs typeface="Arial" pitchFamily="34" charset="0"/>
              </a:rPr>
              <a:t>db.collection.deleteMany</a:t>
            </a:r>
            <a:r>
              <a:rPr lang="en-IN" sz="3200" b="1" i="1" dirty="0">
                <a:solidFill>
                  <a:srgbClr val="FFFF00"/>
                </a:solidFill>
                <a:latin typeface="Arial" pitchFamily="34" charset="0"/>
                <a:cs typeface="Arial" pitchFamily="34" charset="0"/>
              </a:rPr>
              <a:t>()</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db.collection.aggregate</a:t>
            </a:r>
            <a:r>
              <a:rPr lang="en-IN" sz="3200" b="1" i="1" dirty="0">
                <a:solidFill>
                  <a:srgbClr val="FFFF00"/>
                </a:solidFill>
                <a:latin typeface="Arial" pitchFamily="34" charset="0"/>
                <a:cs typeface="Arial" pitchFamily="34" charset="0"/>
              </a:rPr>
              <a:t>()</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err="1">
                <a:solidFill>
                  <a:schemeClr val="bg1">
                    <a:lumMod val="50000"/>
                  </a:schemeClr>
                </a:solidFill>
                <a:latin typeface="Source Code Pro" panose="020B0509030403020204" pitchFamily="49" charset="0"/>
                <a:ea typeface="Source Code Pro" panose="020B0509030403020204" pitchFamily="49" charset="0"/>
              </a:rPr>
              <a:t>db</a:t>
            </a:r>
            <a:r>
              <a:rPr lang="en-IN" sz="1800" dirty="0" err="1">
                <a:solidFill>
                  <a:schemeClr val="tx1"/>
                </a:solidFill>
                <a:latin typeface="Source Code Pro" panose="020B0509030403020204" pitchFamily="49" charset="0"/>
                <a:ea typeface="Source Code Pro" panose="020B0509030403020204" pitchFamily="49" charset="0"/>
              </a:rPr>
              <a:t>.emp.</a:t>
            </a:r>
            <a:r>
              <a:rPr lang="en-IN" sz="1800" dirty="0" err="1">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113721784"/>
              </p:ext>
            </p:extLst>
          </p:nvPr>
        </p:nvGraphicFramePr>
        <p:xfrm>
          <a:off x="263352" y="1799805"/>
          <a:ext cx="11737304" cy="4604661"/>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&lt;delimiter&gt;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err="1">
                <a:solidFill>
                  <a:srgbClr val="C5C8C6"/>
                </a:solidFill>
                <a:effectLst/>
                <a:latin typeface="Source Code Pro" panose="020B0509030403020204" pitchFamily="49" charset="0"/>
                <a:ea typeface="Source Code Pro" panose="020B0509030403020204" pitchFamily="49" charset="0"/>
              </a:rPr>
              <a:t>.</a:t>
            </a:r>
            <a:r>
              <a:rPr lang="en-IN" dirty="0" err="1">
                <a:latin typeface="Source Code Pro" panose="020B0509030403020204" pitchFamily="49" charset="0"/>
                <a:ea typeface="Source Code Pro" panose="020B0509030403020204" pitchFamily="49" charset="0"/>
                <a:cs typeface="Calibri" panose="020F0502020204030204" pitchFamily="34"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db.createView</a:t>
            </a:r>
            <a:r>
              <a:rPr lang="en-IN" dirty="0"/>
              <a:t>()</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db.createView</a:t>
            </a:r>
            <a:r>
              <a:rPr lang="en-IN" sz="3200" b="1" i="1" dirty="0">
                <a:solidFill>
                  <a:srgbClr val="FFFF00"/>
                </a:solidFill>
                <a:latin typeface="Arial" pitchFamily="34" charset="0"/>
                <a:cs typeface="Arial" pitchFamily="34" charset="0"/>
              </a:rPr>
              <a:t>()</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.empView.</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.empView.</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db.createIndex</a:t>
            </a:r>
            <a:r>
              <a:rPr lang="en-IN" dirty="0"/>
              <a:t>()</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db.createIndex</a:t>
            </a:r>
            <a:r>
              <a:rPr lang="en-IN" sz="3200" b="1" i="1" dirty="0">
                <a:solidFill>
                  <a:srgbClr val="FFFF00"/>
                </a:solidFill>
                <a:latin typeface="Arial" pitchFamily="34" charset="0"/>
                <a:cs typeface="Arial" pitchFamily="34" charset="0"/>
              </a:rPr>
              <a:t>()</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.empView.</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157192"/>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.orders.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.orders.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.orders.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.orderdetails.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.orders.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.orderdetails.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.orders.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a:t>
            </a:r>
            <a:r>
              <a:rPr lang="en-IN" dirty="0" err="1">
                <a:latin typeface="Source Code Pro" panose="020B0509030403020204" pitchFamily="49" charset="0"/>
                <a:ea typeface="Source Code Pro" panose="020B0509030403020204" pitchFamily="49" charset="0"/>
                <a:cs typeface="Calibri" panose="020F0502020204030204" pitchFamily="34" charset="0"/>
              </a:rPr>
              <a:t>orders</a:t>
            </a:r>
            <a:r>
              <a:rPr lang="en-IN" dirty="0" err="1">
                <a:latin typeface="Source Code Pro" panose="020B0509030403020204" pitchFamily="49" charset="0"/>
                <a:ea typeface="Source Code Pro" panose="020B0509030403020204" pitchFamily="49" charset="0"/>
              </a:rPr>
              <a:t>.</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db.getUser</a:t>
            </a:r>
            <a:r>
              <a:rPr lang="en-IN" dirty="0"/>
              <a:t>() / </a:t>
            </a:r>
            <a:r>
              <a:rPr lang="en-IN" dirty="0" err="1"/>
              <a:t>db.getUsers</a:t>
            </a:r>
            <a:r>
              <a:rPr lang="en-IN" dirty="0"/>
              <a:t>()</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db.getUser</a:t>
            </a:r>
            <a:r>
              <a:rPr lang="en-IN" sz="3200" b="1" i="1" dirty="0">
                <a:solidFill>
                  <a:srgbClr val="FFFF00"/>
                </a:solidFill>
                <a:latin typeface="Arial" pitchFamily="34" charset="0"/>
                <a:cs typeface="Arial" pitchFamily="34" charset="0"/>
              </a:rPr>
              <a:t>() / </a:t>
            </a:r>
            <a:r>
              <a:rPr lang="en-IN" sz="3200" b="1" i="1" dirty="0" err="1">
                <a:solidFill>
                  <a:srgbClr val="FFFF00"/>
                </a:solidFill>
                <a:latin typeface="Arial" pitchFamily="34" charset="0"/>
                <a:cs typeface="Arial" pitchFamily="34" charset="0"/>
              </a:rPr>
              <a:t>db.getUsers</a:t>
            </a:r>
            <a:r>
              <a:rPr lang="en-IN" sz="3200" b="1" i="1" dirty="0">
                <a:solidFill>
                  <a:srgbClr val="FFFF00"/>
                </a:solidFill>
                <a:latin typeface="Arial" pitchFamily="34" charset="0"/>
                <a:cs typeface="Arial" pitchFamily="34" charset="0"/>
              </a:rPr>
              <a:t>()</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db.grantRolesToUser</a:t>
            </a:r>
            <a:r>
              <a:rPr lang="en-IN" dirty="0"/>
              <a:t> / </a:t>
            </a:r>
            <a:r>
              <a:rPr lang="en-IN" dirty="0" err="1"/>
              <a:t>db.revokeRolesFromUser</a:t>
            </a:r>
            <a:r>
              <a:rPr lang="en-IN" dirty="0"/>
              <a:t>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db.grantRolesToUser</a:t>
            </a:r>
            <a:endParaRPr lang="en-IN" sz="3200" b="1" i="1" dirty="0">
              <a:solidFill>
                <a:srgbClr val="FFFF00"/>
              </a:solidFill>
              <a:latin typeface="Arial" pitchFamily="34" charset="0"/>
              <a:cs typeface="Arial" pitchFamily="34" charset="0"/>
            </a:endParaRPr>
          </a:p>
          <a:p>
            <a:pPr algn="r">
              <a:spcBef>
                <a:spcPct val="0"/>
              </a:spcBef>
            </a:pPr>
            <a:r>
              <a:rPr lang="en-IN" sz="3200" b="1" i="1" dirty="0" err="1">
                <a:solidFill>
                  <a:srgbClr val="FFFF00"/>
                </a:solidFill>
                <a:latin typeface="Arial" pitchFamily="34" charset="0"/>
                <a:cs typeface="Arial" pitchFamily="34" charset="0"/>
              </a:rPr>
              <a:t>db.revokeRolesFromUser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db.dropUser</a:t>
            </a:r>
            <a:r>
              <a:rPr lang="en-IN" sz="3200" b="1" i="1" dirty="0">
                <a:solidFill>
                  <a:srgbClr val="FFFF00"/>
                </a:solidFill>
                <a:latin typeface="Arial" pitchFamily="34" charset="0"/>
                <a:cs typeface="Arial" pitchFamily="34" charset="0"/>
              </a:rPr>
              <a:t>() / </a:t>
            </a:r>
            <a:r>
              <a:rPr lang="en-IN" sz="3200" b="1" i="1" dirty="0" err="1">
                <a:solidFill>
                  <a:srgbClr val="FFFF00"/>
                </a:solidFill>
                <a:latin typeface="Arial" pitchFamily="34" charset="0"/>
                <a:cs typeface="Arial" pitchFamily="34" charset="0"/>
              </a:rPr>
              <a:t>db.dropAllUsers</a:t>
            </a:r>
            <a:r>
              <a:rPr lang="en-IN" sz="3200" b="1" i="1" dirty="0">
                <a:solidFill>
                  <a:srgbClr val="FFFF00"/>
                </a:solidFill>
                <a:latin typeface="Arial" pitchFamily="34" charset="0"/>
                <a:cs typeface="Arial" pitchFamily="34" charset="0"/>
              </a:rPr>
              <a:t>()</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.student.</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.student.</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075934680"/>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0" indent="0">
                        <a:buFont typeface="Arial" panose="020B0604020202020204" pitchFamily="34" charset="0"/>
                        <a:buNone/>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err="1">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29184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9911097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err="1">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err="1">
                          <a:latin typeface="Source Code Pro" panose="020B0509030403020204" pitchFamily="49" charset="0"/>
                          <a:ea typeface="Source Code Pro" panose="020B0509030403020204" pitchFamily="49" charset="0"/>
                        </a:rPr>
                        <a:t>db.student.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a:t>
                      </a:r>
                      <a:r>
                        <a:rPr lang="en-US" dirty="0" err="1">
                          <a:latin typeface="Source Code Pro" panose="020B0509030403020204" pitchFamily="49" charset="0"/>
                          <a:ea typeface="Source Code Pro" panose="020B0509030403020204" pitchFamily="49" charset="0"/>
                        </a:rPr>
                        <a:t>mongosh</a:t>
                      </a:r>
                      <a:r>
                        <a:rPr lang="en-US" dirty="0">
                          <a:latin typeface="Source Code Pro" panose="020B0509030403020204" pitchFamily="49" charset="0"/>
                          <a:ea typeface="Source Code Pro" panose="020B0509030403020204" pitchFamily="49" charset="0"/>
                        </a:rPr>
                        <a:t>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err="1">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err="1">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.movies.</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4305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err="1">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1537417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37705709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2191308331"/>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Tree>
    <p:extLst>
      <p:ext uri="{BB962C8B-B14F-4D97-AF65-F5344CB8AC3E}">
        <p14:creationId xmlns:p14="http://schemas.microsoft.com/office/powerpoint/2010/main" val="349091038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.orders.</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err="1">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err="1">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err="1">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6084182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err="1">
                          <a:latin typeface="Source Code Pro" panose="020B0509030403020204" pitchFamily="49" charset="0"/>
                          <a:ea typeface="Source Code Pro" panose="020B0509030403020204" pitchFamily="49" charset="0"/>
                        </a:rPr>
                        <a:t>.emp.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2232184393"/>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db.emp.</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a:t>
            </a:r>
          </a:p>
        </p:txBody>
      </p:sp>
    </p:spTree>
    <p:extLst>
      <p:ext uri="{BB962C8B-B14F-4D97-AF65-F5344CB8AC3E}">
        <p14:creationId xmlns:p14="http://schemas.microsoft.com/office/powerpoint/2010/main" val="47432624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.driver.</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kumimoji="0" lang="en-IN" sz="1800" kern="1200"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err="1">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0116361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952756336"/>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561418287"/>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57333889"/>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224770354"/>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858420004"/>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5547640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023118897"/>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316457874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632734901"/>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812043719"/>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769850586"/>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418529651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333132652"/>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257564072"/>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1908619164"/>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13443300"/>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javascript operation on collection </a:t>
            </a:r>
          </a:p>
        </p:txBody>
      </p:sp>
    </p:spTree>
    <p:extLst>
      <p:ext uri="{BB962C8B-B14F-4D97-AF65-F5344CB8AC3E}">
        <p14:creationId xmlns:p14="http://schemas.microsoft.com/office/powerpoint/2010/main" val="227609541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499296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41057659"/>
              </p:ext>
            </p:extLst>
          </p:nvPr>
        </p:nvGraphicFramePr>
        <p:xfrm>
          <a:off x="262800" y="1331064"/>
          <a:ext cx="11664000" cy="37541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import movies.csv file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exec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'child_process'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exec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exec('</a:t>
                      </a:r>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db1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d:/movie.csv</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err.message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 collection imported!"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mongoimport movie.csv collection</a:t>
            </a:r>
          </a:p>
        </p:txBody>
      </p:sp>
    </p:spTree>
    <p:extLst>
      <p:ext uri="{BB962C8B-B14F-4D97-AF65-F5344CB8AC3E}">
        <p14:creationId xmlns:p14="http://schemas.microsoft.com/office/powerpoint/2010/main" val="298711119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91256254"/>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err="1">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err="1">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else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 collection created!"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err="1">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err="1">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db.createCollection()</a:t>
            </a:r>
          </a:p>
        </p:txBody>
      </p:sp>
    </p:spTree>
    <p:extLst>
      <p:ext uri="{BB962C8B-B14F-4D97-AF65-F5344CB8AC3E}">
        <p14:creationId xmlns:p14="http://schemas.microsoft.com/office/powerpoint/2010/main" val="138619708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687728029"/>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program to print all the collection from ‘primaryDB’ db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err="1">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err="1">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new 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elements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elements.</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collectionName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err="1">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err="1">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a:t>
            </a:r>
            <a:r>
              <a:rPr lang="en-IN" sz="3200" b="1" i="1" dirty="0" err="1">
                <a:solidFill>
                  <a:srgbClr val="FFFF00"/>
                </a:solidFill>
                <a:latin typeface="Arial" pitchFamily="34" charset="0"/>
                <a:cs typeface="Arial" pitchFamily="34" charset="0"/>
              </a:rPr>
              <a:t>db.getCollectionNames</a:t>
            </a:r>
            <a:r>
              <a:rPr lang="en-IN" sz="3200" b="1" i="1" dirty="0">
                <a:solidFill>
                  <a:srgbClr val="FFFF00"/>
                </a:solidFill>
                <a:latin typeface="Arial" pitchFamily="34" charset="0"/>
                <a:cs typeface="Arial" pitchFamily="34" charset="0"/>
              </a:rPr>
              <a:t>()</a:t>
            </a:r>
          </a:p>
        </p:txBody>
      </p:sp>
    </p:spTree>
    <p:extLst>
      <p:ext uri="{BB962C8B-B14F-4D97-AF65-F5344CB8AC3E}">
        <p14:creationId xmlns:p14="http://schemas.microsoft.com/office/powerpoint/2010/main" val="84173078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66550866"/>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‘student’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"mongodb://192.168.1.21:27017"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err="1">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err="1">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"student"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err="1">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err="1">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369756161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17786881"/>
              </p:ext>
            </p:extLst>
          </p:nvPr>
        </p:nvGraphicFramePr>
        <p:xfrm>
          <a:off x="262800" y="836712"/>
          <a:ext cx="11664000" cy="512572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single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err="1">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err="1">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"saleel",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870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err="1">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err="1">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endPar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endParaRP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insertOne()</a:t>
            </a:r>
          </a:p>
        </p:txBody>
      </p:sp>
    </p:spTree>
    <p:extLst>
      <p:ext uri="{BB962C8B-B14F-4D97-AF65-F5344CB8AC3E}">
        <p14:creationId xmlns:p14="http://schemas.microsoft.com/office/powerpoint/2010/main" val="2698352175"/>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23374560"/>
              </p:ext>
            </p:extLst>
          </p:nvPr>
        </p:nvGraphicFramePr>
        <p:xfrm>
          <a:off x="262800" y="836712"/>
          <a:ext cx="11664000" cy="56743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insert multiple document in ‘employee’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err="1">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err="1">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"employee"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insertMany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"ruhan"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"salesman"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570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"sharmin"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"job":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"manager"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95000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"commission":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350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"isActive":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err="1">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err="1">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insertMany()</a:t>
            </a:r>
          </a:p>
        </p:txBody>
      </p:sp>
    </p:spTree>
    <p:extLst>
      <p:ext uri="{BB962C8B-B14F-4D97-AF65-F5344CB8AC3E}">
        <p14:creationId xmlns:p14="http://schemas.microsoft.com/office/powerpoint/2010/main" val="3466529896"/>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040073055"/>
              </p:ext>
            </p:extLst>
          </p:nvPr>
        </p:nvGraphicFramePr>
        <p:xfrm>
          <a:off x="262800" y="836712"/>
          <a:ext cx="11664000" cy="5400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err="1">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err="1">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findOne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err="1">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err="1">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 – findOne()</a:t>
            </a:r>
          </a:p>
        </p:txBody>
      </p:sp>
    </p:spTree>
    <p:extLst>
      <p:ext uri="{BB962C8B-B14F-4D97-AF65-F5344CB8AC3E}">
        <p14:creationId xmlns:p14="http://schemas.microsoft.com/office/powerpoint/2010/main" val="361377557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79975383"/>
              </p:ext>
            </p:extLst>
          </p:nvPr>
        </p:nvGraphicFramePr>
        <p:xfrm>
          <a:off x="262800" y="836712"/>
          <a:ext cx="11664000" cy="5943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program to fetch all document from the ‘movies’ collection whose color = ‘Color’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err="1">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err="1">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find</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color: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"Color"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language: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"Hindi"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genres: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Comedy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result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err="1">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err="1">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099371511"/>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255045121"/>
              </p:ext>
            </p:extLst>
          </p:nvPr>
        </p:nvGraphicFramePr>
        <p:xfrm>
          <a:off x="262800" y="836712"/>
          <a:ext cx="11664000" cy="5948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kumimoji="0" lang="en-IN" b="0" kern="1200" dirty="0">
                          <a:solidFill>
                            <a:srgbClr val="00B050"/>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createCollection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("doctor", {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capped</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size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100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max</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MongoClient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4">
                              <a:lumMod val="50000"/>
                            </a:schemeClr>
                          </a:solidFill>
                          <a:effectLst/>
                          <a:latin typeface="Source Code Pro" panose="020B0509030403020204" pitchFamily="49" charset="0"/>
                          <a:ea typeface="Source Code Pro" panose="020B0509030403020204" pitchFamily="49" charset="0"/>
                          <a:cs typeface="+mn-cs"/>
                        </a:rPr>
                        <a:t>require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url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"mongodb://192.168.0.4:27017"</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MongoClient.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connect</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url,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dbo = </a:t>
                      </a:r>
                      <a:r>
                        <a:rPr kumimoji="0" lang="en-IN" b="0" kern="1200" dirty="0" err="1">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err="1">
                          <a:solidFill>
                            <a:srgbClr val="047796"/>
                          </a:solidFill>
                          <a:effectLst/>
                          <a:latin typeface="Source Code Pro" panose="020B0509030403020204" pitchFamily="49" charset="0"/>
                          <a:ea typeface="Source Code Pro" panose="020B0509030403020204" pitchFamily="49" charset="0"/>
                          <a:cs typeface="+mn-cs"/>
                        </a:rPr>
                        <a:t>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"primaryDB"</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pipeline </a:t>
                      </a:r>
                      <a:r>
                        <a:rPr kumimoji="0" lang="en-IN"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"actor_1_name":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"Jimmy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Bennett"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$sort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"movie_title":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$count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"Count Movies"</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dbo.</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collection</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accent3">
                              <a:lumMod val="50000"/>
                            </a:schemeClr>
                          </a:solidFill>
                          <a:effectLst/>
                          <a:latin typeface="Source Code Pro" panose="020B0509030403020204" pitchFamily="49" charset="0"/>
                          <a:ea typeface="Source Code Pro" panose="020B0509030403020204" pitchFamily="49" charset="0"/>
                          <a:cs typeface="+mn-cs"/>
                        </a:rPr>
                        <a:t>"movies"</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047796"/>
                          </a:solidFill>
                          <a:effectLst/>
                          <a:latin typeface="Source Code Pro" panose="020B0509030403020204" pitchFamily="49" charset="0"/>
                          <a:ea typeface="Source Code Pro" panose="020B0509030403020204" pitchFamily="49" charset="0"/>
                          <a:cs typeface="+mn-cs"/>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pipeline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FF5A36"/>
                          </a:solidFill>
                          <a:effectLst/>
                          <a:latin typeface="Source Code Pro" panose="020B0509030403020204" pitchFamily="49" charset="0"/>
                          <a:ea typeface="Source Code Pro" panose="020B0509030403020204" pitchFamily="49" charset="0"/>
                          <a:cs typeface="+mn-cs"/>
                        </a:rPr>
                        <a:t>toArray</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 doc</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00B0F0"/>
                          </a:solidFill>
                          <a:effectLst/>
                          <a:latin typeface="Source Code Pro" panose="020B0509030403020204" pitchFamily="49" charset="0"/>
                          <a:ea typeface="Source Code Pro" panose="020B0509030403020204" pitchFamily="49" charset="0"/>
                          <a:cs typeface="+mn-cs"/>
                        </a:rPr>
                        <a:t>if</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err.errmsg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doc.</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key</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key.movie_title,  index</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err="1">
                          <a:solidFill>
                            <a:schemeClr val="bg1">
                              <a:lumMod val="50000"/>
                            </a:schemeClr>
                          </a:solidFill>
                          <a:effectLst/>
                          <a:latin typeface="Source Code Pro" panose="020B0509030403020204" pitchFamily="49" charset="0"/>
                          <a:ea typeface="Source Code Pro" panose="020B0509030403020204" pitchFamily="49" charset="0"/>
                          <a:cs typeface="+mn-cs"/>
                        </a:rPr>
                        <a:t>db</a:t>
                      </a:r>
                      <a:r>
                        <a:rPr kumimoji="0" lang="en-IN" b="0" kern="1200" dirty="0" err="1">
                          <a:solidFill>
                            <a:schemeClr val="tx1"/>
                          </a:solidFill>
                          <a:effectLst/>
                          <a:latin typeface="Source Code Pro" panose="020B0509030403020204" pitchFamily="49" charset="0"/>
                          <a:ea typeface="Source Code Pro" panose="020B0509030403020204" pitchFamily="49" charset="0"/>
                          <a:cs typeface="+mn-cs"/>
                        </a:rPr>
                        <a:t>.</a:t>
                      </a:r>
                      <a:r>
                        <a:rPr kumimoji="0" lang="en-IN" b="0" kern="1200" dirty="0" err="1">
                          <a:solidFill>
                            <a:srgbClr val="047796"/>
                          </a:solidFill>
                          <a:effectLst/>
                          <a:latin typeface="Source Code Pro" panose="020B0509030403020204" pitchFamily="49" charset="0"/>
                          <a:ea typeface="Source Code Pro" panose="020B0509030403020204" pitchFamily="49" charset="0"/>
                          <a:cs typeface="+mn-cs"/>
                        </a:rPr>
                        <a:t>close</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98342674"/>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4549450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3125766886"/>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Node.JS operation</a:t>
            </a:r>
          </a:p>
        </p:txBody>
      </p:sp>
    </p:spTree>
    <p:extLst>
      <p:ext uri="{BB962C8B-B14F-4D97-AF65-F5344CB8AC3E}">
        <p14:creationId xmlns:p14="http://schemas.microsoft.com/office/powerpoint/2010/main" val="1933730687"/>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 and get current db name</a:t>
            </a:r>
            <a:endParaRPr lang="en-US" dirty="0"/>
          </a:p>
        </p:txBody>
      </p:sp>
      <p:sp>
        <p:nvSpPr>
          <p:cNvPr id="3" name="Rectangle 2"/>
          <p:cNvSpPr/>
          <p:nvPr/>
        </p:nvSpPr>
        <p:spPr>
          <a:xfrm>
            <a:off x="1943100" y="3635732"/>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p:txBody>
      </p:sp>
      <p:sp>
        <p:nvSpPr>
          <p:cNvPr id="10" name="Rectangle 9"/>
          <p:cNvSpPr/>
          <p:nvPr/>
        </p:nvSpPr>
        <p:spPr>
          <a:xfrm>
            <a:off x="1673188" y="3429000"/>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927780"/>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Tree>
    <p:extLst>
      <p:ext uri="{BB962C8B-B14F-4D97-AF65-F5344CB8AC3E}">
        <p14:creationId xmlns:p14="http://schemas.microsoft.com/office/powerpoint/2010/main" val="290733456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db.dropDatabase</a:t>
            </a:r>
            <a:r>
              <a:rPr lang="en-IN" dirty="0"/>
              <a:t>()</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db.dropDatabase</a:t>
            </a:r>
            <a:r>
              <a:rPr lang="en-IN" sz="3200" b="1" i="1" dirty="0">
                <a:solidFill>
                  <a:srgbClr val="FFFF00"/>
                </a:solidFill>
                <a:latin typeface="Arial" pitchFamily="34" charset="0"/>
                <a:cs typeface="Arial" pitchFamily="34" charset="0"/>
              </a:rPr>
              <a:t>()</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db.getCollectionNames</a:t>
            </a:r>
            <a:r>
              <a:rPr lang="en-IN" dirty="0"/>
              <a:t>() / </a:t>
            </a:r>
            <a:r>
              <a:rPr lang="en-IN" dirty="0" err="1"/>
              <a:t>db.getCollectionInfos</a:t>
            </a:r>
            <a:r>
              <a:rPr lang="en-IN" dirty="0"/>
              <a:t>()</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db.getCollectionNames</a:t>
            </a:r>
            <a:r>
              <a:rPr lang="en-IN" sz="3200" b="1" i="1" dirty="0">
                <a:solidFill>
                  <a:srgbClr val="FFFF00"/>
                </a:solidFill>
                <a:latin typeface="Arial" pitchFamily="34" charset="0"/>
                <a:cs typeface="Arial" pitchFamily="34" charset="0"/>
              </a:rPr>
              <a:t>() / </a:t>
            </a:r>
            <a:r>
              <a:rPr lang="en-IN" sz="3200" b="1" i="1" dirty="0" err="1">
                <a:solidFill>
                  <a:srgbClr val="FFFF00"/>
                </a:solidFill>
                <a:latin typeface="Arial" pitchFamily="34" charset="0"/>
                <a:cs typeface="Arial" pitchFamily="34" charset="0"/>
              </a:rPr>
              <a:t>db.getCollectionInfos</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BC6C7F35-026B-C675-C719-A9C23519FD6B}"/>
              </a:ext>
            </a:extLst>
          </p:cNvPr>
          <p:cNvSpPr txBox="1"/>
          <p:nvPr/>
        </p:nvSpPr>
        <p:spPr>
          <a:xfrm>
            <a:off x="7990040" y="3518233"/>
            <a:ext cx="4007768" cy="646331"/>
          </a:xfrm>
          <a:prstGeom prst="rect">
            <a:avLst/>
          </a:prstGeom>
          <a:noFill/>
        </p:spPr>
        <p:txBody>
          <a:bodyPr wrap="square">
            <a:spAutoFit/>
          </a:bodyPr>
          <a:lstStyle/>
          <a:p>
            <a:r>
              <a:rPr lang="en-IN" dirty="0"/>
              <a:t>The size parameter specifies the size of the capped collection in bytes.</a:t>
            </a:r>
          </a:p>
        </p:txBody>
      </p:sp>
    </p:spTree>
    <p:extLst>
      <p:ext uri="{BB962C8B-B14F-4D97-AF65-F5344CB8AC3E}">
        <p14:creationId xmlns:p14="http://schemas.microsoft.com/office/powerpoint/2010/main" val="2399151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db.getCollection</a:t>
            </a:r>
            <a:r>
              <a:rPr lang="en-IN" dirty="0"/>
              <a: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db.getCollection</a:t>
            </a:r>
            <a:r>
              <a:rPr lang="en-IN" sz="3200" b="1" i="1" dirty="0">
                <a:solidFill>
                  <a:srgbClr val="FFFF00"/>
                </a:solidFill>
                <a:latin typeface="Arial" pitchFamily="34" charset="0"/>
                <a:cs typeface="Arial" pitchFamily="34" charset="0"/>
              </a:rPr>
              <a: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err="1">
                <a:latin typeface="Source Code Pro" panose="020B0509030403020204" pitchFamily="49" charset="0"/>
                <a:ea typeface="Source Code Pro" panose="020B0509030403020204" pitchFamily="49" charset="0"/>
                <a:cs typeface="Calibri" panose="020F0502020204030204" pitchFamily="34" charset="0"/>
              </a:rPr>
              <a:t>db.</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db.getSiblingDB</a:t>
            </a:r>
            <a:r>
              <a:rPr lang="en-IN" dirty="0"/>
              <a:t>()</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db.getSiblingDB</a:t>
            </a:r>
            <a:r>
              <a:rPr lang="en-IN" sz="3200" b="1" i="1" dirty="0">
                <a:solidFill>
                  <a:srgbClr val="FFFF00"/>
                </a:solidFill>
                <a:latin typeface="Arial" pitchFamily="34" charset="0"/>
                <a:cs typeface="Arial" pitchFamily="34" charset="0"/>
              </a:rPr>
              <a:t>()</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db.collection.renameCollection</a:t>
            </a:r>
            <a:r>
              <a:rPr lang="en-IN" dirty="0"/>
              <a: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db.collection.renameCollection</a:t>
            </a:r>
            <a:r>
              <a:rPr lang="en-IN" sz="3200" b="1" i="1" dirty="0">
                <a:solidFill>
                  <a:srgbClr val="FFFF00"/>
                </a:solidFill>
                <a:latin typeface="Arial" pitchFamily="34" charset="0"/>
                <a:cs typeface="Arial" pitchFamily="34" charset="0"/>
              </a:rPr>
              <a:t>()</a:t>
            </a:r>
          </a:p>
        </p:txBody>
      </p:sp>
      <p:sp>
        <p:nvSpPr>
          <p:cNvPr id="8" name="Rectangle 7"/>
          <p:cNvSpPr/>
          <p:nvPr/>
        </p:nvSpPr>
        <p:spPr>
          <a:xfrm>
            <a:off x="1673188" y="1676400"/>
            <a:ext cx="8845624" cy="369332"/>
          </a:xfrm>
          <a:prstGeom prst="rect">
            <a:avLst/>
          </a:prstGeom>
        </p:spPr>
        <p:txBody>
          <a:bodyPr wrap="square">
            <a:spAutoFit/>
          </a:bodyPr>
          <a:lstStyle/>
          <a:p>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db.collection.drop</a:t>
            </a:r>
            <a:r>
              <a:rPr lang="en-IN" dirty="0"/>
              <a: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db.collection.drop</a:t>
            </a:r>
            <a:r>
              <a:rPr lang="en-IN" sz="3200" b="1" i="1" dirty="0">
                <a:solidFill>
                  <a:srgbClr val="FFFF00"/>
                </a:solidFill>
                <a:latin typeface="Arial" pitchFamily="34" charset="0"/>
                <a:cs typeface="Arial" pitchFamily="34" charset="0"/>
              </a:rPr>
              <a:t>()</a:t>
            </a:r>
          </a:p>
        </p:txBody>
      </p:sp>
      <p:sp>
        <p:nvSpPr>
          <p:cNvPr id="8" name="Rectangle 7"/>
          <p:cNvSpPr/>
          <p:nvPr/>
        </p:nvSpPr>
        <p:spPr>
          <a:xfrm>
            <a:off x="1524000" y="1700808"/>
            <a:ext cx="9144000" cy="369332"/>
          </a:xfrm>
          <a:prstGeom prst="rect">
            <a:avLst/>
          </a:prstGeom>
        </p:spPr>
        <p:txBody>
          <a:bodyPr wrap="square">
            <a:spAutoFit/>
          </a:bodyPr>
          <a:lstStyle/>
          <a:p>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db.collection.find</a:t>
            </a:r>
            <a:r>
              <a:rPr lang="en-IN" dirty="0"/>
              <a:t>()</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Tree>
    <p:extLst>
      <p:ext uri="{BB962C8B-B14F-4D97-AF65-F5344CB8AC3E}">
        <p14:creationId xmlns:p14="http://schemas.microsoft.com/office/powerpoint/2010/main" val="323746580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db.collection.find</a:t>
            </a: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db.collection.distinct</a:t>
            </a:r>
            <a:r>
              <a:rPr lang="en-IN" dirty="0"/>
              <a: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db.collection.distinct</a:t>
            </a:r>
            <a:r>
              <a:rPr lang="en-IN" sz="3200" b="1" i="1" dirty="0">
                <a:solidFill>
                  <a:srgbClr val="FFFF00"/>
                </a:solidFill>
                <a:latin typeface="Arial" pitchFamily="34" charset="0"/>
                <a:cs typeface="Arial" pitchFamily="34" charset="0"/>
              </a:rPr>
              <a: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db.collection.count</a:t>
            </a:r>
            <a:r>
              <a:rPr lang="en-IN" dirty="0"/>
              <a: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db.collection.count</a:t>
            </a:r>
            <a:r>
              <a:rPr lang="en-IN" sz="3200" b="1" i="1" dirty="0">
                <a:solidFill>
                  <a:srgbClr val="FFFF00"/>
                </a:solidFill>
                <a:latin typeface="Arial" pitchFamily="34" charset="0"/>
                <a:cs typeface="Arial" pitchFamily="34" charset="0"/>
              </a:rPr>
              <a: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a:t>
            </a:r>
            <a:r>
              <a:rPr lang="en-IN" dirty="0"/>
              <a: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a:t>
            </a:r>
            <a:r>
              <a:rPr lang="en-IN" sz="3200" b="1" i="1" dirty="0">
                <a:solidFill>
                  <a:srgbClr val="FFFF00"/>
                </a:solidFill>
                <a:latin typeface="Arial" pitchFamily="34" charset="0"/>
                <a:cs typeface="Arial" pitchFamily="34" charset="0"/>
              </a:rPr>
              <a:t>() or </a:t>
            </a:r>
            <a:r>
              <a:rPr lang="en-IN" sz="3200" b="1" i="1" dirty="0" err="1">
                <a:solidFill>
                  <a:srgbClr val="FFFF00"/>
                </a:solidFill>
                <a:latin typeface="Arial" pitchFamily="34" charset="0"/>
                <a:cs typeface="Arial" pitchFamily="34" charset="0"/>
              </a:rPr>
              <a:t>db.collection.insert</a:t>
            </a:r>
            <a:r>
              <a:rPr lang="en-IN" sz="3200" b="1" i="1" dirty="0">
                <a:solidFill>
                  <a:srgbClr val="FFFF00"/>
                </a:solidFill>
                <a:latin typeface="Arial" pitchFamily="34" charset="0"/>
                <a:cs typeface="Arial" pitchFamily="34" charset="0"/>
              </a:rPr>
              <a: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db.collection.insertOne</a:t>
            </a:r>
            <a:r>
              <a:rPr lang="en-IN" dirty="0"/>
              <a:t>() &amp; </a:t>
            </a:r>
            <a:r>
              <a:rPr lang="en-IN" dirty="0" err="1"/>
              <a:t>db.collection.insertMany</a:t>
            </a:r>
            <a:r>
              <a:rPr lang="en-IN" dirty="0"/>
              <a:t>()</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db.collection.insertOne</a:t>
            </a:r>
            <a:r>
              <a:rPr lang="en-IN" sz="3200" b="1" i="1" dirty="0">
                <a:solidFill>
                  <a:srgbClr val="FFFF00"/>
                </a:solidFill>
                <a:latin typeface="Arial" pitchFamily="34" charset="0"/>
                <a:cs typeface="Arial" pitchFamily="34" charset="0"/>
              </a:rPr>
              <a:t>() &amp; </a:t>
            </a:r>
            <a:r>
              <a:rPr lang="en-IN" sz="3200" b="1" i="1" dirty="0" err="1">
                <a:solidFill>
                  <a:srgbClr val="FFFF00"/>
                </a:solidFill>
                <a:latin typeface="Arial" pitchFamily="34" charset="0"/>
                <a:cs typeface="Arial" pitchFamily="34" charset="0"/>
              </a:rPr>
              <a:t>db.collection.insertMany</a:t>
            </a:r>
            <a:r>
              <a:rPr lang="en-IN" sz="3200" b="1" i="1" dirty="0">
                <a:solidFill>
                  <a:srgbClr val="FFFF00"/>
                </a:solidFill>
                <a:latin typeface="Arial" pitchFamily="34" charset="0"/>
                <a:cs typeface="Arial" pitchFamily="34" charset="0"/>
              </a:rPr>
              <a:t>([])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cs typeface="Calibri" panose="020F0502020204030204" pitchFamily="34" charset="0"/>
              </a:rPr>
              <a:t>.games.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solidFill>
                  <a:schemeClr val="bg1">
                    <a:lumMod val="50000"/>
                  </a:schemeClr>
                </a:solidFill>
                <a:latin typeface="Consolas" panose="020B0609020204030204" pitchFamily="49" charset="0"/>
              </a:rPr>
              <a:t>.</a:t>
            </a:r>
            <a:r>
              <a:rPr lang="en-IN" dirty="0" err="1">
                <a:latin typeface="Consolas" panose="020B0609020204030204" pitchFamily="49" charset="0"/>
                <a:cs typeface="Calibri" panose="020F0502020204030204" pitchFamily="34" charset="0"/>
              </a:rPr>
              <a:t>products</a:t>
            </a:r>
            <a:r>
              <a:rPr lang="en-IN" dirty="0" err="1">
                <a:latin typeface="Consolas" panose="020B0609020204030204" pitchFamily="49" charset="0"/>
              </a:rPr>
              <a:t>.</a:t>
            </a:r>
            <a:r>
              <a:rPr lang="en-IN" dirty="0" err="1">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.emp.</a:t>
            </a:r>
            <a:r>
              <a:rPr lang="en-IN" dirty="0" err="1">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a:t>
            </a:r>
            <a:r>
              <a:rPr lang="en-IN" dirty="0" err="1">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.movie.</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.abc.</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t>
            </a:r>
            <a:r>
              <a:rPr lang="en-IN" dirty="0" err="1">
                <a:latin typeface="Consolas" panose="020B0609020204030204" pitchFamily="49" charset="0"/>
                <a:cs typeface="Calibri" panose="020F0502020204030204" pitchFamily="34" charset="0"/>
              </a:rPr>
              <a:t>product</a:t>
            </a:r>
            <a:r>
              <a:rPr lang="en-IN" dirty="0" err="1">
                <a:latin typeface="Consolas" panose="020B0609020204030204" pitchFamily="49" charset="0"/>
              </a:rPr>
              <a:t>.</a:t>
            </a:r>
            <a:r>
              <a:rPr lang="en-IN" dirty="0" err="1">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t>
            </a:r>
            <a:r>
              <a:rPr lang="en-IN" dirty="0" err="1">
                <a:latin typeface="Consolas" panose="020B0609020204030204" pitchFamily="49" charset="0"/>
                <a:cs typeface="Calibri" panose="020F0502020204030204" pitchFamily="34" charset="0"/>
              </a:rPr>
              <a:t>product</a:t>
            </a:r>
            <a:r>
              <a:rPr lang="en-IN" dirty="0" err="1">
                <a:latin typeface="Consolas" panose="020B0609020204030204" pitchFamily="49" charset="0"/>
              </a:rPr>
              <a:t>.</a:t>
            </a:r>
            <a:r>
              <a:rPr lang="en-IN" dirty="0" err="1">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.movies.</a:t>
            </a:r>
            <a:r>
              <a:rPr lang="en-IN" dirty="0" err="1">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.movies.</a:t>
            </a:r>
            <a:r>
              <a:rPr lang="en-IN" dirty="0" err="1">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err="1">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err="1">
                <a:latin typeface="Consolas" panose="020B0609020204030204" pitchFamily="49" charset="0"/>
                <a:ea typeface="Source Code Pro" panose="020B0509030403020204" pitchFamily="49" charset="0"/>
              </a:rPr>
              <a:t>.</a:t>
            </a:r>
            <a:r>
              <a:rPr lang="en-IN" dirty="0" err="1">
                <a:latin typeface="Consolas" panose="020B0609020204030204" pitchFamily="49" charset="0"/>
                <a:ea typeface="Source Code Pro" panose="020B0509030403020204" pitchFamily="49" charset="0"/>
                <a:cs typeface="Calibri" panose="020F0502020204030204" pitchFamily="34" charset="0"/>
              </a:rPr>
              <a:t>products</a:t>
            </a:r>
            <a:r>
              <a:rPr lang="en-IN" dirty="0" err="1">
                <a:latin typeface="Consolas" panose="020B0609020204030204" pitchFamily="49" charset="0"/>
                <a:ea typeface="Source Code Pro" panose="020B0509030403020204" pitchFamily="49" charset="0"/>
              </a:rPr>
              <a:t>.</a:t>
            </a:r>
            <a:r>
              <a:rPr lang="en-IN" dirty="0" err="1">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t>
            </a:r>
            <a:r>
              <a:rPr lang="en-IN" dirty="0" err="1">
                <a:latin typeface="Consolas" panose="020B0609020204030204" pitchFamily="49" charset="0"/>
                <a:cs typeface="Calibri" panose="020F0502020204030204" pitchFamily="34" charset="0"/>
              </a:rPr>
              <a:t>products</a:t>
            </a:r>
            <a:r>
              <a:rPr lang="en-IN" dirty="0" err="1">
                <a:latin typeface="Consolas" panose="020B0609020204030204" pitchFamily="49" charset="0"/>
              </a:rPr>
              <a:t>.</a:t>
            </a:r>
            <a:r>
              <a:rPr lang="en-IN" dirty="0" err="1">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a:t>
            </a:r>
            <a:r>
              <a:rPr lang="en-IN" dirty="0" err="1">
                <a:latin typeface="Consolas" panose="020B0609020204030204" pitchFamily="49" charset="0"/>
                <a:cs typeface="Calibri" panose="020F0502020204030204" pitchFamily="34" charset="0"/>
              </a:rPr>
              <a:t>products</a:t>
            </a:r>
            <a:r>
              <a:rPr lang="en-IN" dirty="0" err="1">
                <a:latin typeface="Consolas" panose="020B0609020204030204" pitchFamily="49" charset="0"/>
              </a:rPr>
              <a:t>.</a:t>
            </a:r>
            <a:r>
              <a:rPr lang="en-IN" dirty="0" err="1">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.movies.</a:t>
            </a:r>
            <a:r>
              <a:rPr lang="en-IN" dirty="0" err="1">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.movies.</a:t>
            </a:r>
            <a:r>
              <a:rPr lang="en-IN" dirty="0" err="1">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err="1">
                <a:solidFill>
                  <a:schemeClr val="bg1">
                    <a:lumMod val="50000"/>
                  </a:schemeClr>
                </a:solidFill>
                <a:latin typeface="Consolas" panose="020B0609020204030204" pitchFamily="49" charset="0"/>
                <a:cs typeface="Calibri" panose="020F0502020204030204" pitchFamily="34" charset="0"/>
              </a:rPr>
              <a:t>db</a:t>
            </a:r>
            <a:r>
              <a:rPr lang="en-IN" dirty="0" err="1">
                <a:latin typeface="Consolas" panose="020B0609020204030204" pitchFamily="49" charset="0"/>
              </a:rPr>
              <a:t>.books.</a:t>
            </a:r>
            <a:r>
              <a:rPr lang="en-IN" dirty="0" err="1">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db.collection.update</a:t>
            </a:r>
            <a:r>
              <a:rPr lang="en-IN" dirty="0"/>
              <a:t>()</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db.collection.update</a:t>
            </a:r>
            <a:r>
              <a:rPr lang="en-IN" sz="3200" b="1" i="1" dirty="0">
                <a:solidFill>
                  <a:srgbClr val="FFFF00"/>
                </a:solidFill>
                <a:latin typeface="Arial" pitchFamily="34" charset="0"/>
                <a:cs typeface="Arial" pitchFamily="34" charset="0"/>
              </a:rPr>
              <a:t>()</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err="1">
                <a:solidFill>
                  <a:srgbClr val="D83713"/>
                </a:solidFill>
                <a:latin typeface="Source Code Pro" panose="020B0509030403020204" pitchFamily="49" charset="0"/>
                <a:ea typeface="Source Code Pro" panose="020B0509030403020204" pitchFamily="49" charset="0"/>
              </a:rPr>
              <a:t>collection</a:t>
            </a:r>
            <a:r>
              <a:rPr lang="en-IN"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err="1">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db.collection.updateOne</a:t>
            </a:r>
            <a:r>
              <a:rPr lang="en-IN" dirty="0"/>
              <a: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db.collection.updateOne</a:t>
            </a:r>
            <a:r>
              <a:rPr lang="en-IN" sz="3200" b="1" i="1" dirty="0">
                <a:solidFill>
                  <a:srgbClr val="FFFF00"/>
                </a:solidFill>
                <a:latin typeface="Arial" pitchFamily="34" charset="0"/>
                <a:cs typeface="Arial" pitchFamily="34" charset="0"/>
              </a:rPr>
              <a:t>()</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err="1"/>
              <a:t>db.collection.updateMany</a:t>
            </a:r>
            <a:r>
              <a:rPr lang="en-IN" dirty="0"/>
              <a: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err="1">
                <a:solidFill>
                  <a:srgbClr val="FFFF00"/>
                </a:solidFill>
                <a:latin typeface="Arial" pitchFamily="34" charset="0"/>
                <a:cs typeface="Arial" pitchFamily="34" charset="0"/>
              </a:rPr>
              <a:t>db.collection.updateMany</a:t>
            </a:r>
            <a:r>
              <a:rPr lang="en-IN" sz="3200" b="1" i="1" dirty="0">
                <a:solidFill>
                  <a:srgbClr val="FFFF00"/>
                </a:solidFill>
                <a:latin typeface="Arial" pitchFamily="34" charset="0"/>
                <a:cs typeface="Arial" pitchFamily="34" charset="0"/>
              </a:rPr>
              <a:t>()</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.books.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.books.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.books.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35184</TotalTime>
  <Words>20109</Words>
  <Application>Microsoft Office PowerPoint</Application>
  <PresentationFormat>Widescreen</PresentationFormat>
  <Paragraphs>1996</Paragraphs>
  <Slides>252</Slides>
  <Notes>2</Notes>
  <HiddenSlides>1</HiddenSlides>
  <MMClips>0</MMClips>
  <ScaleCrop>false</ScaleCrop>
  <HeadingPairs>
    <vt:vector size="6" baseType="variant">
      <vt:variant>
        <vt:lpstr>Fonts Used</vt:lpstr>
      </vt:variant>
      <vt:variant>
        <vt:i4>22</vt:i4>
      </vt:variant>
      <vt:variant>
        <vt:lpstr>Theme</vt:lpstr>
      </vt:variant>
      <vt:variant>
        <vt:i4>1</vt:i4>
      </vt:variant>
      <vt:variant>
        <vt:lpstr>Slide Titles</vt:lpstr>
      </vt:variant>
      <vt:variant>
        <vt:i4>252</vt:i4>
      </vt:variant>
    </vt:vector>
  </HeadingPairs>
  <TitlesOfParts>
    <vt:vector size="275"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7157</cp:revision>
  <dcterms:created xsi:type="dcterms:W3CDTF">2015-10-09T06:09:34Z</dcterms:created>
  <dcterms:modified xsi:type="dcterms:W3CDTF">2023-04-21T02:38:52Z</dcterms:modified>
</cp:coreProperties>
</file>