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9.xml.rels" ContentType="application/vnd.openxmlformats-package.relationships+xml"/>
  <Override PartName="/ppt/slides/_rels/slide10.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4.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1560" y="6447240"/>
            <a:ext cx="179640" cy="1494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2320" cy="12690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2320" cy="6746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3760" cy="12690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3760" cy="6746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1560" y="6447240"/>
            <a:ext cx="179640" cy="1494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1560" y="6447240"/>
            <a:ext cx="179640" cy="1494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3360" cy="9795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3280" cy="2843280"/>
          </a:xfrm>
          <a:prstGeom prst="rect">
            <a:avLst/>
          </a:prstGeom>
          <a:ln>
            <a:noFill/>
          </a:ln>
        </p:spPr>
      </p:pic>
      <p:sp>
        <p:nvSpPr>
          <p:cNvPr id="90" name="CustomShape 2"/>
          <p:cNvSpPr/>
          <p:nvPr/>
        </p:nvSpPr>
        <p:spPr>
          <a:xfrm>
            <a:off x="4444920" y="5050800"/>
            <a:ext cx="6053760" cy="5767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3280" cy="1056600"/>
          </a:xfrm>
          <a:prstGeom prst="rect">
            <a:avLst/>
          </a:prstGeom>
          <a:ln>
            <a:noFill/>
          </a:ln>
        </p:spPr>
      </p:pic>
      <p:sp>
        <p:nvSpPr>
          <p:cNvPr id="92" name="CustomShape 3"/>
          <p:cNvSpPr/>
          <p:nvPr/>
        </p:nvSpPr>
        <p:spPr>
          <a:xfrm>
            <a:off x="3557880" y="93600"/>
            <a:ext cx="84416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5080" cy="1058400"/>
          </a:xfrm>
          <a:prstGeom prst="rect">
            <a:avLst/>
          </a:prstGeom>
          <a:ln>
            <a:noFill/>
          </a:ln>
        </p:spPr>
      </p:pic>
      <p:pic>
        <p:nvPicPr>
          <p:cNvPr id="94" name="Picture 7" descr=""/>
          <p:cNvPicPr/>
          <p:nvPr/>
        </p:nvPicPr>
        <p:blipFill>
          <a:blip r:embed="rId4"/>
          <a:stretch/>
        </p:blipFill>
        <p:spPr>
          <a:xfrm>
            <a:off x="57960" y="2448000"/>
            <a:ext cx="3541320" cy="35413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05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78680" cy="214704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05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78680" cy="255852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0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794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78680" cy="214704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05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685600"/>
            <a:ext cx="8878680" cy="173556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041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533480"/>
            <a:ext cx="8989200" cy="1359360"/>
          </a:xfrm>
          <a:prstGeom prst="rect">
            <a:avLst/>
          </a:prstGeom>
          <a:noFill/>
          <a:ln>
            <a:noFill/>
          </a:ln>
        </p:spPr>
        <p:style>
          <a:lnRef idx="0"/>
          <a:fillRef idx="0"/>
          <a:effectRef idx="0"/>
          <a:fontRef idx="minor"/>
        </p:style>
        <p:txBody>
          <a:bodyPr lIns="90000" rIns="90000" tIns="45000" bIns="45000">
            <a:noAutofit/>
          </a:bodyPr>
          <a:p>
            <a:pPr marL="216000" indent="-2080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8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8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8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8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05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45200" cy="100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52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52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3120" cy="64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136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7" name="CustomShape 3"/>
          <p:cNvSpPr/>
          <p:nvPr/>
        </p:nvSpPr>
        <p:spPr>
          <a:xfrm>
            <a:off x="1666800" y="609480"/>
            <a:ext cx="8827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05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786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7"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0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79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0844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45200" cy="100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56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756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6"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05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79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5200" cy="7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5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9" name="CustomShape 2"/>
          <p:cNvSpPr/>
          <p:nvPr/>
        </p:nvSpPr>
        <p:spPr>
          <a:xfrm>
            <a:off x="1600200" y="762120"/>
            <a:ext cx="89805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0"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1" name="CustomShape 4"/>
          <p:cNvSpPr/>
          <p:nvPr/>
        </p:nvSpPr>
        <p:spPr>
          <a:xfrm>
            <a:off x="1601280" y="2689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2" name="CustomShape 5"/>
          <p:cNvSpPr/>
          <p:nvPr/>
        </p:nvSpPr>
        <p:spPr>
          <a:xfrm>
            <a:off x="1600200" y="3621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7"/>
          <p:cNvSpPr/>
          <p:nvPr/>
        </p:nvSpPr>
        <p:spPr>
          <a:xfrm>
            <a:off x="1584000" y="5106240"/>
            <a:ext cx="8845200" cy="7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5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6"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8" name="CustomShape 2"/>
          <p:cNvSpPr/>
          <p:nvPr/>
        </p:nvSpPr>
        <p:spPr>
          <a:xfrm>
            <a:off x="1600200" y="762120"/>
            <a:ext cx="89805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9"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0" name="CustomShape 4"/>
          <p:cNvSpPr/>
          <p:nvPr/>
        </p:nvSpPr>
        <p:spPr>
          <a:xfrm>
            <a:off x="1601280" y="2689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1" name="CustomShape 5"/>
          <p:cNvSpPr/>
          <p:nvPr/>
        </p:nvSpPr>
        <p:spPr>
          <a:xfrm>
            <a:off x="1600200" y="3621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4" name="CustomShape 2"/>
          <p:cNvSpPr/>
          <p:nvPr/>
        </p:nvSpPr>
        <p:spPr>
          <a:xfrm>
            <a:off x="522360" y="4467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27920" cy="1064520"/>
          </a:xfrm>
          <a:prstGeom prst="rect">
            <a:avLst/>
          </a:prstGeom>
          <a:noFill/>
          <a:ln>
            <a:noFill/>
          </a:ln>
        </p:spPr>
        <p:style>
          <a:lnRef idx="0"/>
          <a:fillRef idx="0"/>
          <a:effectRef idx="0"/>
          <a:fontRef idx="minor"/>
        </p:style>
        <p:txBody>
          <a:bodyPr lIns="90000" rIns="90000" tIns="45000" bIns="45000">
            <a:spAutoFit/>
          </a:bodyPr>
          <a:p>
            <a:pPr marL="343080" indent="-3319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19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056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4959720"/>
            <a:ext cx="9132840" cy="1339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468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468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p:txBody>
      </p:sp>
      <p:sp>
        <p:nvSpPr>
          <p:cNvPr id="103" name="CustomShape 6"/>
          <p:cNvSpPr/>
          <p:nvPr/>
        </p:nvSpPr>
        <p:spPr>
          <a:xfrm>
            <a:off x="1584000" y="4287960"/>
            <a:ext cx="870120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6" name="CustomShape 2"/>
          <p:cNvSpPr/>
          <p:nvPr/>
        </p:nvSpPr>
        <p:spPr>
          <a:xfrm>
            <a:off x="1600200" y="762120"/>
            <a:ext cx="89805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7"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8" name="CustomShape 4"/>
          <p:cNvSpPr/>
          <p:nvPr/>
        </p:nvSpPr>
        <p:spPr>
          <a:xfrm>
            <a:off x="1601280" y="3553560"/>
            <a:ext cx="89794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9" name="CustomShape 5"/>
          <p:cNvSpPr/>
          <p:nvPr/>
        </p:nvSpPr>
        <p:spPr>
          <a:xfrm>
            <a:off x="1600200" y="4989600"/>
            <a:ext cx="8878680" cy="173556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0"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2" name="CustomShape 2"/>
          <p:cNvSpPr/>
          <p:nvPr/>
        </p:nvSpPr>
        <p:spPr>
          <a:xfrm>
            <a:off x="522360" y="425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4" name="CustomShape 2"/>
          <p:cNvSpPr/>
          <p:nvPr/>
        </p:nvSpPr>
        <p:spPr>
          <a:xfrm>
            <a:off x="1600200" y="762120"/>
            <a:ext cx="8980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5"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6" name="CustomShape 4"/>
          <p:cNvSpPr/>
          <p:nvPr/>
        </p:nvSpPr>
        <p:spPr>
          <a:xfrm>
            <a:off x="1601280" y="3337560"/>
            <a:ext cx="8979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7" name="CustomShape 5"/>
          <p:cNvSpPr/>
          <p:nvPr/>
        </p:nvSpPr>
        <p:spPr>
          <a:xfrm>
            <a:off x="1600200" y="4557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8"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0" name="CustomShape 2"/>
          <p:cNvSpPr/>
          <p:nvPr/>
        </p:nvSpPr>
        <p:spPr>
          <a:xfrm>
            <a:off x="1666800" y="609480"/>
            <a:ext cx="8827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1" name="CustomShape 3"/>
          <p:cNvSpPr/>
          <p:nvPr/>
        </p:nvSpPr>
        <p:spPr>
          <a:xfrm>
            <a:off x="522360" y="3531600"/>
            <a:ext cx="110649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3"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5" name="CustomShape 2"/>
          <p:cNvSpPr/>
          <p:nvPr/>
        </p:nvSpPr>
        <p:spPr>
          <a:xfrm>
            <a:off x="1600200" y="762120"/>
            <a:ext cx="89805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6"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7" name="CustomShape 4"/>
          <p:cNvSpPr/>
          <p:nvPr/>
        </p:nvSpPr>
        <p:spPr>
          <a:xfrm>
            <a:off x="1601280" y="2725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8" name="CustomShape 5"/>
          <p:cNvSpPr/>
          <p:nvPr/>
        </p:nvSpPr>
        <p:spPr>
          <a:xfrm>
            <a:off x="1600200" y="3585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9"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7"/>
          <p:cNvSpPr/>
          <p:nvPr/>
        </p:nvSpPr>
        <p:spPr>
          <a:xfrm>
            <a:off x="5256000" y="5472000"/>
            <a:ext cx="5131800" cy="7905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1" name="CustomShape 8"/>
          <p:cNvSpPr/>
          <p:nvPr/>
        </p:nvSpPr>
        <p:spPr>
          <a:xfrm>
            <a:off x="10514160" y="2592000"/>
            <a:ext cx="1504440" cy="4062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3"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5" name="CustomShape 2"/>
          <p:cNvSpPr/>
          <p:nvPr/>
        </p:nvSpPr>
        <p:spPr>
          <a:xfrm>
            <a:off x="1600200" y="762120"/>
            <a:ext cx="8980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6" name="CustomShape 3"/>
          <p:cNvSpPr/>
          <p:nvPr/>
        </p:nvSpPr>
        <p:spPr>
          <a:xfrm>
            <a:off x="72000" y="144000"/>
            <a:ext cx="1355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7" name="CustomShape 4"/>
          <p:cNvSpPr/>
          <p:nvPr/>
        </p:nvSpPr>
        <p:spPr>
          <a:xfrm>
            <a:off x="1601280" y="3697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8" name="CustomShape 5"/>
          <p:cNvSpPr/>
          <p:nvPr/>
        </p:nvSpPr>
        <p:spPr>
          <a:xfrm>
            <a:off x="1600200" y="4665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9"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1"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3" name="CustomShape 2"/>
          <p:cNvSpPr/>
          <p:nvPr/>
        </p:nvSpPr>
        <p:spPr>
          <a:xfrm>
            <a:off x="1600200" y="762120"/>
            <a:ext cx="89805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4"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5" name="CustomShape 4"/>
          <p:cNvSpPr/>
          <p:nvPr/>
        </p:nvSpPr>
        <p:spPr>
          <a:xfrm>
            <a:off x="1601280" y="2473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6" name="CustomShape 5"/>
          <p:cNvSpPr/>
          <p:nvPr/>
        </p:nvSpPr>
        <p:spPr>
          <a:xfrm>
            <a:off x="1600200" y="3405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7"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7"/>
          <p:cNvSpPr/>
          <p:nvPr/>
        </p:nvSpPr>
        <p:spPr>
          <a:xfrm>
            <a:off x="4601520" y="5832000"/>
            <a:ext cx="5617800" cy="355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9" name="CustomShape 8"/>
          <p:cNvSpPr/>
          <p:nvPr/>
        </p:nvSpPr>
        <p:spPr>
          <a:xfrm>
            <a:off x="10584000" y="3710160"/>
            <a:ext cx="1404000" cy="2549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1"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3" name="CustomShape 2"/>
          <p:cNvSpPr/>
          <p:nvPr/>
        </p:nvSpPr>
        <p:spPr>
          <a:xfrm>
            <a:off x="1600200" y="762120"/>
            <a:ext cx="89805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4"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5" name="CustomShape 4"/>
          <p:cNvSpPr/>
          <p:nvPr/>
        </p:nvSpPr>
        <p:spPr>
          <a:xfrm>
            <a:off x="1601280" y="3697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6" name="CustomShape 5"/>
          <p:cNvSpPr/>
          <p:nvPr/>
        </p:nvSpPr>
        <p:spPr>
          <a:xfrm>
            <a:off x="1600200" y="4629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9"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1" name="CustomShape 2"/>
          <p:cNvSpPr/>
          <p:nvPr/>
        </p:nvSpPr>
        <p:spPr>
          <a:xfrm>
            <a:off x="1600200" y="762120"/>
            <a:ext cx="8980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2"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3" name="CustomShape 4"/>
          <p:cNvSpPr/>
          <p:nvPr/>
        </p:nvSpPr>
        <p:spPr>
          <a:xfrm>
            <a:off x="1601280" y="3625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4" name="CustomShape 5"/>
          <p:cNvSpPr/>
          <p:nvPr/>
        </p:nvSpPr>
        <p:spPr>
          <a:xfrm>
            <a:off x="1600200" y="4521600"/>
            <a:ext cx="8878680" cy="91260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5"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1224000" y="5904000"/>
            <a:ext cx="8923320" cy="355320"/>
          </a:xfrm>
          <a:prstGeom prst="rect">
            <a:avLst/>
          </a:prstGeom>
          <a:noFill/>
          <a:ln>
            <a:noFill/>
          </a:ln>
        </p:spPr>
        <p:style>
          <a:lnRef idx="0"/>
          <a:fillRef idx="0"/>
          <a:effectRef idx="0"/>
          <a:fontRef idx="minor"/>
        </p:style>
        <p:txBody>
          <a:bodyPr lIns="90000" rIns="90000" tIns="45000" bIns="45000">
            <a:noAutofit/>
          </a:bodyPr>
          <a:p>
            <a:pPr marL="216000" indent="-2113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7" name="CustomShape 8"/>
          <p:cNvSpPr/>
          <p:nvPr/>
        </p:nvSpPr>
        <p:spPr>
          <a:xfrm>
            <a:off x="10585440" y="1036440"/>
            <a:ext cx="1433880" cy="5654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9"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1" name="CustomShape 2"/>
          <p:cNvSpPr/>
          <p:nvPr/>
        </p:nvSpPr>
        <p:spPr>
          <a:xfrm>
            <a:off x="1600200" y="762120"/>
            <a:ext cx="89805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2"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3" name="CustomShape 4"/>
          <p:cNvSpPr/>
          <p:nvPr/>
        </p:nvSpPr>
        <p:spPr>
          <a:xfrm>
            <a:off x="1601280" y="2941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4" name="CustomShape 5"/>
          <p:cNvSpPr/>
          <p:nvPr/>
        </p:nvSpPr>
        <p:spPr>
          <a:xfrm>
            <a:off x="1600200" y="3873600"/>
            <a:ext cx="8878680" cy="173556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6" name="CustomShape 7"/>
          <p:cNvSpPr/>
          <p:nvPr/>
        </p:nvSpPr>
        <p:spPr>
          <a:xfrm>
            <a:off x="1224000" y="5904000"/>
            <a:ext cx="8923320" cy="355320"/>
          </a:xfrm>
          <a:prstGeom prst="rect">
            <a:avLst/>
          </a:prstGeom>
          <a:noFill/>
          <a:ln>
            <a:noFill/>
          </a:ln>
        </p:spPr>
        <p:style>
          <a:lnRef idx="0"/>
          <a:fillRef idx="0"/>
          <a:effectRef idx="0"/>
          <a:fontRef idx="minor"/>
        </p:style>
        <p:txBody>
          <a:bodyPr lIns="90000" rIns="90000" tIns="45000" bIns="45000">
            <a:noAutofit/>
          </a:bodyPr>
          <a:p>
            <a:pPr marL="216000" indent="-2113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7" name="CustomShape 8"/>
          <p:cNvSpPr/>
          <p:nvPr/>
        </p:nvSpPr>
        <p:spPr>
          <a:xfrm>
            <a:off x="10585440" y="1036440"/>
            <a:ext cx="1433880" cy="5654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9" name="CustomShape 2"/>
          <p:cNvSpPr/>
          <p:nvPr/>
        </p:nvSpPr>
        <p:spPr>
          <a:xfrm>
            <a:off x="1666800" y="609480"/>
            <a:ext cx="8827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0" name="CustomShape 3"/>
          <p:cNvSpPr/>
          <p:nvPr/>
        </p:nvSpPr>
        <p:spPr>
          <a:xfrm>
            <a:off x="522360" y="3531600"/>
            <a:ext cx="110649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24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2"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4" name="CustomShape 2"/>
          <p:cNvSpPr/>
          <p:nvPr/>
        </p:nvSpPr>
        <p:spPr>
          <a:xfrm>
            <a:off x="1600200" y="762120"/>
            <a:ext cx="898056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492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492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5"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6" name="CustomShape 4"/>
          <p:cNvSpPr/>
          <p:nvPr/>
        </p:nvSpPr>
        <p:spPr>
          <a:xfrm>
            <a:off x="1601280" y="3625560"/>
            <a:ext cx="8979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7" name="CustomShape 5"/>
          <p:cNvSpPr/>
          <p:nvPr/>
        </p:nvSpPr>
        <p:spPr>
          <a:xfrm>
            <a:off x="1600200" y="4629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8"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0"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05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09680" cy="173556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45200" cy="100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52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2" name="CustomShape 2"/>
          <p:cNvSpPr/>
          <p:nvPr/>
        </p:nvSpPr>
        <p:spPr>
          <a:xfrm>
            <a:off x="1600200" y="762120"/>
            <a:ext cx="89805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3"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4" name="CustomShape 4"/>
          <p:cNvSpPr/>
          <p:nvPr/>
        </p:nvSpPr>
        <p:spPr>
          <a:xfrm>
            <a:off x="1601280" y="3049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5" name="CustomShape 5"/>
          <p:cNvSpPr/>
          <p:nvPr/>
        </p:nvSpPr>
        <p:spPr>
          <a:xfrm>
            <a:off x="1600200" y="3981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6"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8"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0" name="CustomShape 2"/>
          <p:cNvSpPr/>
          <p:nvPr/>
        </p:nvSpPr>
        <p:spPr>
          <a:xfrm>
            <a:off x="1600200" y="762120"/>
            <a:ext cx="89805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1"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2" name="CustomShape 4"/>
          <p:cNvSpPr/>
          <p:nvPr/>
        </p:nvSpPr>
        <p:spPr>
          <a:xfrm>
            <a:off x="1601280" y="2653560"/>
            <a:ext cx="8979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3" name="CustomShape 5"/>
          <p:cNvSpPr/>
          <p:nvPr/>
        </p:nvSpPr>
        <p:spPr>
          <a:xfrm>
            <a:off x="1600200" y="3585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4"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7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6"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9" name="CustomShape 2"/>
          <p:cNvSpPr/>
          <p:nvPr/>
        </p:nvSpPr>
        <p:spPr>
          <a:xfrm>
            <a:off x="1600200" y="762120"/>
            <a:ext cx="8980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0"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1" name="CustomShape 4"/>
          <p:cNvSpPr/>
          <p:nvPr/>
        </p:nvSpPr>
        <p:spPr>
          <a:xfrm>
            <a:off x="1601280" y="3337560"/>
            <a:ext cx="897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2" name="CustomShape 5"/>
          <p:cNvSpPr/>
          <p:nvPr/>
        </p:nvSpPr>
        <p:spPr>
          <a:xfrm>
            <a:off x="1600200" y="4269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3"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279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5"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7" name="CustomShape 2"/>
          <p:cNvSpPr/>
          <p:nvPr/>
        </p:nvSpPr>
        <p:spPr>
          <a:xfrm>
            <a:off x="1600200" y="762120"/>
            <a:ext cx="89805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28" name="CustomShape 3"/>
          <p:cNvSpPr/>
          <p:nvPr/>
        </p:nvSpPr>
        <p:spPr>
          <a:xfrm>
            <a:off x="152280" y="152280"/>
            <a:ext cx="1095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9" name="CustomShape 4"/>
          <p:cNvSpPr/>
          <p:nvPr/>
        </p:nvSpPr>
        <p:spPr>
          <a:xfrm>
            <a:off x="1601280" y="3337560"/>
            <a:ext cx="89794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0" name="CustomShape 5"/>
          <p:cNvSpPr/>
          <p:nvPr/>
        </p:nvSpPr>
        <p:spPr>
          <a:xfrm>
            <a:off x="1600200" y="4881600"/>
            <a:ext cx="8878680" cy="132408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1"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3" name="CustomShape 2"/>
          <p:cNvSpPr/>
          <p:nvPr/>
        </p:nvSpPr>
        <p:spPr>
          <a:xfrm>
            <a:off x="1666800" y="609480"/>
            <a:ext cx="8827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4" name="CustomShape 3"/>
          <p:cNvSpPr/>
          <p:nvPr/>
        </p:nvSpPr>
        <p:spPr>
          <a:xfrm>
            <a:off x="522360" y="3531600"/>
            <a:ext cx="110649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6" name="CustomShape 2"/>
          <p:cNvSpPr/>
          <p:nvPr/>
        </p:nvSpPr>
        <p:spPr>
          <a:xfrm>
            <a:off x="1666800" y="609480"/>
            <a:ext cx="8827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37" name="CustomShape 3"/>
          <p:cNvSpPr/>
          <p:nvPr/>
        </p:nvSpPr>
        <p:spPr>
          <a:xfrm>
            <a:off x="522360" y="3531600"/>
            <a:ext cx="110649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0" y="727200"/>
            <a:ext cx="19436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9" name="CustomShape 2"/>
          <p:cNvSpPr/>
          <p:nvPr/>
        </p:nvSpPr>
        <p:spPr>
          <a:xfrm>
            <a:off x="288000" y="2061720"/>
            <a:ext cx="11663640" cy="4056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latin typeface="Arial"/>
                <a:ea typeface="DejaVu Sans"/>
              </a:rPr>
              <a:t>EVAL</a:t>
            </a:r>
            <a:r>
              <a:rPr b="0" lang="en-IN" sz="2000" spc="-1" strike="noStrike">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5640">
              <a:lnSpc>
                <a:spcPct val="100000"/>
              </a:lnSpc>
              <a:buClr>
                <a:srgbClr val="000000"/>
              </a:buClr>
              <a:buSzPct val="45000"/>
              <a:buFont typeface="Wingdings" charset="2"/>
              <a:buChar char=""/>
            </a:pPr>
            <a:r>
              <a:rPr b="1" lang="en-IN" sz="2000" spc="-1" strike="noStrike">
                <a:latin typeface="Arial"/>
                <a:ea typeface="DejaVu Sans"/>
              </a:rPr>
              <a:t>The first argument of EVAL</a:t>
            </a:r>
            <a:r>
              <a:rPr b="0" lang="en-IN" sz="2000" spc="-1" strike="noStrike">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5640">
              <a:lnSpc>
                <a:spcPct val="100000"/>
              </a:lnSpc>
              <a:buClr>
                <a:srgbClr val="000000"/>
              </a:buClr>
              <a:buSzPct val="45000"/>
              <a:buFont typeface="Wingdings" charset="2"/>
              <a:buChar char=""/>
            </a:pPr>
            <a:r>
              <a:rPr b="1" lang="en-IN" sz="2000" spc="-1" strike="noStrike">
                <a:latin typeface="Arial"/>
                <a:ea typeface="DejaVu Sans"/>
              </a:rPr>
              <a:t>The second argument of EVAL</a:t>
            </a:r>
            <a:r>
              <a:rPr b="0" lang="en-IN" sz="2000" spc="-1" strike="noStrike">
                <a:latin typeface="Arial"/>
                <a:ea typeface="DejaVu Sans"/>
              </a:rPr>
              <a:t> is the number of arguments that follows the script (starting from the third argument) that represent Redis key names. The arguments can be accessed by Lua using the </a:t>
            </a:r>
            <a:r>
              <a:rPr b="1" lang="en-IN" sz="2000" spc="-1" strike="noStrike">
                <a:latin typeface="Arial"/>
                <a:ea typeface="DejaVu Sans"/>
              </a:rPr>
              <a:t>KEYS global variable</a:t>
            </a:r>
            <a:r>
              <a:rPr b="0" lang="en-IN" sz="2000" spc="-1" strike="noStrike">
                <a:latin typeface="Arial"/>
                <a:ea typeface="DejaVu Sans"/>
              </a:rPr>
              <a:t> in the form of a one-based array (so </a:t>
            </a:r>
            <a:r>
              <a:rPr b="1" lang="en-IN" sz="2000" spc="-1" strike="noStrike">
                <a:latin typeface="Arial"/>
                <a:ea typeface="DejaVu Sans"/>
              </a:rPr>
              <a:t>KEYS[1], KEYS[2], ...</a:t>
            </a:r>
            <a:r>
              <a:rPr b="0" lang="en-IN" sz="2000" spc="-1" strike="noStrike">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latin typeface="Arial"/>
                <a:ea typeface="DejaVu Sans"/>
              </a:rPr>
              <a:t>All the additional arguments should not represent key names and can be accessed by Lua using the </a:t>
            </a:r>
            <a:r>
              <a:rPr b="1" lang="en-IN" sz="2000" spc="-1" strike="noStrike">
                <a:latin typeface="Arial"/>
                <a:ea typeface="DejaVu Sans"/>
              </a:rPr>
              <a:t>ARGV global variable</a:t>
            </a:r>
            <a:r>
              <a:rPr b="0" lang="en-IN" sz="2000" spc="-1" strike="noStrike">
                <a:latin typeface="Arial"/>
                <a:ea typeface="DejaVu Sans"/>
              </a:rPr>
              <a:t>, very similarly to what happens with keys (so </a:t>
            </a:r>
            <a:r>
              <a:rPr b="1" lang="en-IN" sz="2000" spc="-1" strike="noStrike">
                <a:latin typeface="Arial"/>
                <a:ea typeface="DejaVu Sans"/>
              </a:rPr>
              <a:t>ARGV[1], ARGV[2], ...</a:t>
            </a:r>
            <a:r>
              <a:rPr b="0" lang="en-IN" sz="2000" spc="-1" strike="noStrike">
                <a:latin typeface="Arial"/>
                <a:ea typeface="DejaVu Sans"/>
              </a:rPr>
              <a:t>).</a:t>
            </a:r>
            <a:endParaRPr b="0" lang="en-IN" sz="2000" spc="-1" strike="noStrike">
              <a:latin typeface="Arial"/>
            </a:endParaRPr>
          </a:p>
        </p:txBody>
      </p:sp>
      <p:sp>
        <p:nvSpPr>
          <p:cNvPr id="340" name="CustomShape 3"/>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1" name="CustomShape 4"/>
          <p:cNvSpPr/>
          <p:nvPr/>
        </p:nvSpPr>
        <p:spPr>
          <a:xfrm>
            <a:off x="576000" y="1504080"/>
            <a:ext cx="8351640" cy="3675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rPr>
              <a:t>EVAL script numkeys key [key ...] arg [arg ...]</a:t>
            </a:r>
            <a:endParaRPr b="0" lang="en-IN" sz="2200" spc="-1" strike="noStrike">
              <a:latin typeface="Arial"/>
            </a:endParaRPr>
          </a:p>
        </p:txBody>
      </p:sp>
      <p:sp>
        <p:nvSpPr>
          <p:cNvPr id="342" name="CustomShape 5"/>
          <p:cNvSpPr/>
          <p:nvPr/>
        </p:nvSpPr>
        <p:spPr>
          <a:xfrm>
            <a:off x="288000" y="5543280"/>
            <a:ext cx="10835640" cy="100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27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522360" y="3531600"/>
            <a:ext cx="110649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216000" y="216000"/>
            <a:ext cx="19436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4" name="CustomShape 2"/>
          <p:cNvSpPr/>
          <p:nvPr/>
        </p:nvSpPr>
        <p:spPr>
          <a:xfrm>
            <a:off x="288000" y="936000"/>
            <a:ext cx="8351640" cy="3675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rPr>
              <a:t>EVAL script numkeys key [key ...] arg [arg ...]</a:t>
            </a:r>
            <a:endParaRPr b="0" lang="en-IN" sz="2200" spc="-1" strike="noStrike">
              <a:latin typeface="Arial"/>
            </a:endParaRPr>
          </a:p>
        </p:txBody>
      </p:sp>
      <p:sp>
        <p:nvSpPr>
          <p:cNvPr id="345" name="CustomShape 3"/>
          <p:cNvSpPr/>
          <p:nvPr/>
        </p:nvSpPr>
        <p:spPr>
          <a:xfrm>
            <a:off x="288000" y="1584000"/>
            <a:ext cx="611280" cy="39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46" name="CustomShape 4"/>
          <p:cNvSpPr/>
          <p:nvPr/>
        </p:nvSpPr>
        <p:spPr>
          <a:xfrm>
            <a:off x="360000" y="5256000"/>
            <a:ext cx="4973400" cy="34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127.0.0.1:6379[5]&gt; </a:t>
            </a:r>
            <a:endParaRPr b="0" lang="en-IN" sz="1800" spc="-1" strike="noStrike">
              <a:latin typeface="Arial"/>
            </a:endParaRPr>
          </a:p>
        </p:txBody>
      </p:sp>
      <p:sp>
        <p:nvSpPr>
          <p:cNvPr id="347" name="CustomShape 5"/>
          <p:cNvSpPr/>
          <p:nvPr/>
        </p:nvSpPr>
        <p:spPr>
          <a:xfrm>
            <a:off x="216000" y="2073600"/>
            <a:ext cx="1180800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a:p>
            <a:pPr>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365840" y="188640"/>
            <a:ext cx="96717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49" name="Picture 2" descr="http://www.bvctch.vn/vnt_upload/weblink/thks.jpg"/>
          <p:cNvPicPr/>
          <p:nvPr/>
        </p:nvPicPr>
        <p:blipFill>
          <a:blip r:embed="rId1"/>
          <a:stretch/>
        </p:blipFill>
        <p:spPr>
          <a:xfrm>
            <a:off x="4404600" y="2036160"/>
            <a:ext cx="3115440" cy="465228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74480" y="2448000"/>
            <a:ext cx="10396440" cy="239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1" name="CustomShape 2"/>
          <p:cNvSpPr/>
          <p:nvPr/>
        </p:nvSpPr>
        <p:spPr>
          <a:xfrm>
            <a:off x="363600" y="193320"/>
            <a:ext cx="4243320" cy="597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2" name="CustomShape 3"/>
          <p:cNvSpPr/>
          <p:nvPr/>
        </p:nvSpPr>
        <p:spPr>
          <a:xfrm>
            <a:off x="504000" y="5760000"/>
            <a:ext cx="11158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3" name="CustomShape 4"/>
          <p:cNvSpPr/>
          <p:nvPr/>
        </p:nvSpPr>
        <p:spPr>
          <a:xfrm>
            <a:off x="9648000" y="4014000"/>
            <a:ext cx="2158920" cy="3049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2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05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78680" cy="2558520"/>
          </a:xfrm>
          <a:prstGeom prst="rect">
            <a:avLst/>
          </a:prstGeom>
          <a:noFill/>
          <a:ln>
            <a:noFill/>
          </a:ln>
        </p:spPr>
        <p:style>
          <a:lnRef idx="0"/>
          <a:fillRef idx="0"/>
          <a:effectRef idx="0"/>
          <a:fontRef idx="minor"/>
        </p:style>
        <p:txBody>
          <a:bodyPr lIns="90000" rIns="90000" tIns="45000" bIns="45000">
            <a:spAutoFit/>
          </a:bodyPr>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4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794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27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522360" y="3531600"/>
            <a:ext cx="1106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12165</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2021-04-30T17:39:09Z</dcterms:modified>
  <cp:revision>2150</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