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46" r:id="rId107"/>
    <p:sldId id="1450" r:id="rId108"/>
    <p:sldId id="1438" r:id="rId109"/>
    <p:sldId id="1423" r:id="rId110"/>
    <p:sldId id="1439" r:id="rId111"/>
    <p:sldId id="1442" r:id="rId112"/>
    <p:sldId id="1448" r:id="rId113"/>
    <p:sldId id="1449" r:id="rId114"/>
    <p:sldId id="1444" r:id="rId115"/>
    <p:sldId id="1445" r:id="rId116"/>
    <p:sldId id="1443" r:id="rId117"/>
    <p:sldId id="1424" r:id="rId118"/>
    <p:sldId id="1440" r:id="rId119"/>
    <p:sldId id="1441" r:id="rId120"/>
    <p:sldId id="1425" r:id="rId121"/>
    <p:sldId id="1447" r:id="rId122"/>
    <p:sldId id="1426" r:id="rId123"/>
    <p:sldId id="1427" r:id="rId124"/>
    <p:sldId id="1428" r:id="rId125"/>
    <p:sldId id="1429" r:id="rId126"/>
    <p:sldId id="1451" r:id="rId127"/>
    <p:sldId id="1430" r:id="rId128"/>
    <p:sldId id="1431" r:id="rId129"/>
    <p:sldId id="1432" r:id="rId130"/>
    <p:sldId id="1459" r:id="rId131"/>
    <p:sldId id="1456" r:id="rId132"/>
    <p:sldId id="1433" r:id="rId133"/>
    <p:sldId id="1457" r:id="rId134"/>
    <p:sldId id="1458" r:id="rId135"/>
    <p:sldId id="1452" r:id="rId136"/>
    <p:sldId id="1434" r:id="rId137"/>
    <p:sldId id="1435" r:id="rId138"/>
    <p:sldId id="1436" r:id="rId139"/>
    <p:sldId id="1437" r:id="rId1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41C60C"/>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LIST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a:t>
            </a:r>
            <a:r>
              <a:rPr lang="en-IN" sz="4000" b="0" strike="noStrike" spc="-1" dirty="0" err="1">
                <a:solidFill>
                  <a:srgbClr val="F7C120"/>
                </a:solidFill>
                <a:latin typeface="Open Sans"/>
                <a:ea typeface="DejaVu Sans"/>
              </a:rPr>
              <a:t>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strlen</a:t>
            </a:r>
            <a:r>
              <a:rPr lang="en-IN" sz="4800" i="1" spc="-1" dirty="0">
                <a:solidFill>
                  <a:srgbClr val="F7C120"/>
                </a:solidFill>
                <a:latin typeface="Segoe UI Light" panose="020B0502040204020203" pitchFamily="34" charset="0"/>
                <a:ea typeface="DejaVu Sans"/>
                <a:cs typeface="Segoe UI Light" panose="020B0502040204020203" pitchFamily="34" charset="0"/>
              </a:rPr>
              <a:t>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a:t>
            </a:r>
            <a:r>
              <a:rPr lang="en-IN" sz="2400" b="0" strike="noStrike" spc="-1" dirty="0">
                <a:solidFill>
                  <a:srgbClr val="BB0643"/>
                </a:solidFill>
                <a:latin typeface="Segoe UI"/>
                <a:ea typeface="DejaVu Sans"/>
              </a:rPr>
              <a:t>HMSET</a:t>
            </a:r>
            <a:r>
              <a:rPr lang="en-IN" sz="2000" b="0" strike="noStrike" spc="-1" dirty="0">
                <a:solidFill>
                  <a:srgbClr val="BB0643"/>
                </a:solidFill>
                <a:latin typeface="Segoe UI"/>
                <a:ea typeface="DejaVu Sans"/>
              </a:rPr>
              <a:t> is considered deprecated.</a:t>
            </a:r>
            <a:endParaRPr lang="en-IN" sz="20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game:1 12 saleel 04 </a:t>
            </a:r>
            <a:r>
              <a:rPr lang="en-IN" sz="1800" b="0" strike="noStrike" spc="-1" dirty="0" err="1">
                <a:solidFill>
                  <a:srgbClr val="FF5733"/>
                </a:solidFill>
                <a:latin typeface="Consolas"/>
                <a:ea typeface="SimSun"/>
              </a:rPr>
              <a:t>neel</a:t>
            </a:r>
            <a:r>
              <a:rPr lang="en-IN" sz="1800" b="0" strike="noStrike" spc="-1" dirty="0">
                <a:solidFill>
                  <a:srgbClr val="FF5733"/>
                </a:solidFill>
                <a:latin typeface="Consolas"/>
                <a:ea typeface="SimSun"/>
              </a:rPr>
              <a:t> 28 deep 10 nitish 7 gau 5 </a:t>
            </a:r>
            <a:r>
              <a:rPr lang="en-IN" sz="1800" b="0" strike="noStrike" spc="-1" dirty="0" err="1">
                <a:solidFill>
                  <a:srgbClr val="FF5733"/>
                </a:solidFill>
                <a:latin typeface="Consolas"/>
                <a:ea typeface="SimSun"/>
              </a:rPr>
              <a:t>ruhan</a:t>
            </a:r>
            <a:r>
              <a:rPr lang="en-IN" sz="1800" b="0" strike="noStrike" spc="-1" dirty="0">
                <a:solidFill>
                  <a:srgbClr val="FF5733"/>
                </a:solidFill>
                <a:latin typeface="Consolas"/>
                <a:ea typeface="SimSun"/>
              </a:rPr>
              <a:t> 5 raj 10 kau 17 saleel 23 </a:t>
            </a:r>
            <a:r>
              <a:rPr lang="en-IN" sz="1800" b="0" strike="noStrike" spc="-1" dirty="0" err="1">
                <a:solidFill>
                  <a:srgbClr val="FF5733"/>
                </a:solidFill>
                <a:latin typeface="Consolas"/>
                <a:ea typeface="SimSun"/>
              </a:rPr>
              <a:t>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iplTeamRank</a:t>
            </a:r>
            <a:r>
              <a:rPr lang="en-IN" sz="1800" b="0" strike="noStrike" spc="-1" dirty="0">
                <a:solidFill>
                  <a:srgbClr val="FF5733"/>
                </a:solidFill>
                <a:latin typeface="Consolas"/>
                <a:ea typeface="SimSun"/>
              </a:rPr>
              <a:t>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a:t>
            </a:r>
            <a:r>
              <a:rPr lang="en-IN" sz="2200" b="0" strike="noStrike" spc="-1" dirty="0" err="1">
                <a:solidFill>
                  <a:srgbClr val="BF360C"/>
                </a:solidFill>
                <a:latin typeface="Arial"/>
                <a:ea typeface="DejaVu Sans"/>
              </a:rPr>
              <a:t>neel</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a:t>
            </a:r>
            <a:r>
              <a:rPr lang="en-IN" sz="2200" b="0" strike="noStrike" spc="-1" dirty="0" err="1">
                <a:solidFill>
                  <a:srgbClr val="BF360C"/>
                </a:solidFill>
                <a:latin typeface="Arial"/>
                <a:ea typeface="DejaVu Sans"/>
              </a:rPr>
              <a:t>ruhan</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a:t>
            </a:r>
            <a:r>
              <a:rPr lang="en-IN" sz="2200" b="0" strike="noStrike" spc="-1" dirty="0" err="1">
                <a:solidFill>
                  <a:srgbClr val="BF360C"/>
                </a:solidFill>
                <a:latin typeface="Arial"/>
                <a:ea typeface="DejaVu Sans"/>
              </a:rPr>
              <a:t>sangita</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38773</TotalTime>
  <Words>12261</Words>
  <Application>Microsoft Office PowerPoint</Application>
  <PresentationFormat>Widescreen</PresentationFormat>
  <Paragraphs>1614</Paragraphs>
  <Slides>139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139</vt:i4>
      </vt:variant>
    </vt:vector>
  </HeadingPairs>
  <TitlesOfParts>
    <vt:vector size="158"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8914</cp:revision>
  <dcterms:created xsi:type="dcterms:W3CDTF">2015-10-09T06:09:34Z</dcterms:created>
  <dcterms:modified xsi:type="dcterms:W3CDTF">2024-06-30T08:14:15Z</dcterms:modified>
</cp:coreProperties>
</file>