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24"/>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22" r:id="rId47"/>
    <p:sldId id="800" r:id="rId48"/>
    <p:sldId id="823" r:id="rId49"/>
    <p:sldId id="609" r:id="rId50"/>
    <p:sldId id="610" r:id="rId51"/>
    <p:sldId id="824" r:id="rId52"/>
    <p:sldId id="588" r:id="rId53"/>
    <p:sldId id="633" r:id="rId54"/>
    <p:sldId id="635" r:id="rId55"/>
    <p:sldId id="637" r:id="rId56"/>
    <p:sldId id="634" r:id="rId57"/>
    <p:sldId id="795" r:id="rId58"/>
    <p:sldId id="772" r:id="rId59"/>
    <p:sldId id="773" r:id="rId60"/>
    <p:sldId id="769" r:id="rId61"/>
    <p:sldId id="847" r:id="rId62"/>
    <p:sldId id="765" r:id="rId63"/>
    <p:sldId id="766" r:id="rId64"/>
    <p:sldId id="767" r:id="rId65"/>
    <p:sldId id="768" r:id="rId66"/>
    <p:sldId id="840" r:id="rId67"/>
    <p:sldId id="750" r:id="rId68"/>
    <p:sldId id="629" r:id="rId69"/>
    <p:sldId id="837" r:id="rId70"/>
    <p:sldId id="838" r:id="rId71"/>
    <p:sldId id="839" r:id="rId72"/>
    <p:sldId id="826" r:id="rId73"/>
    <p:sldId id="673" r:id="rId74"/>
    <p:sldId id="674" r:id="rId75"/>
    <p:sldId id="845" r:id="rId76"/>
    <p:sldId id="807" r:id="rId77"/>
    <p:sldId id="702" r:id="rId78"/>
    <p:sldId id="701" r:id="rId79"/>
    <p:sldId id="703" r:id="rId80"/>
    <p:sldId id="704" r:id="rId81"/>
    <p:sldId id="705" r:id="rId82"/>
    <p:sldId id="706" r:id="rId83"/>
    <p:sldId id="848" r:id="rId84"/>
    <p:sldId id="849" r:id="rId85"/>
    <p:sldId id="850" r:id="rId86"/>
    <p:sldId id="827" r:id="rId87"/>
    <p:sldId id="737" r:id="rId88"/>
    <p:sldId id="861" r:id="rId89"/>
    <p:sldId id="842" r:id="rId90"/>
    <p:sldId id="843" r:id="rId91"/>
    <p:sldId id="844" r:id="rId92"/>
    <p:sldId id="740" r:id="rId93"/>
    <p:sldId id="741" r:id="rId94"/>
    <p:sldId id="742" r:id="rId95"/>
    <p:sldId id="832" r:id="rId96"/>
    <p:sldId id="739" r:id="rId97"/>
    <p:sldId id="828" r:id="rId98"/>
    <p:sldId id="743" r:id="rId99"/>
    <p:sldId id="744" r:id="rId100"/>
    <p:sldId id="808" r:id="rId101"/>
    <p:sldId id="714" r:id="rId102"/>
    <p:sldId id="724" r:id="rId103"/>
    <p:sldId id="725" r:id="rId104"/>
    <p:sldId id="726" r:id="rId105"/>
    <p:sldId id="727" r:id="rId106"/>
    <p:sldId id="728" r:id="rId107"/>
    <p:sldId id="809" r:id="rId108"/>
    <p:sldId id="751" r:id="rId109"/>
    <p:sldId id="752" r:id="rId110"/>
    <p:sldId id="753" r:id="rId111"/>
    <p:sldId id="755" r:id="rId112"/>
    <p:sldId id="756" r:id="rId113"/>
    <p:sldId id="757" r:id="rId114"/>
    <p:sldId id="758" r:id="rId115"/>
    <p:sldId id="759" r:id="rId116"/>
    <p:sldId id="812" r:id="rId117"/>
    <p:sldId id="749" r:id="rId118"/>
    <p:sldId id="811" r:id="rId119"/>
    <p:sldId id="746" r:id="rId120"/>
    <p:sldId id="774" r:id="rId121"/>
    <p:sldId id="775" r:id="rId122"/>
    <p:sldId id="747" r:id="rId123"/>
    <p:sldId id="829" r:id="rId124"/>
    <p:sldId id="776" r:id="rId125"/>
    <p:sldId id="810" r:id="rId126"/>
    <p:sldId id="710" r:id="rId127"/>
    <p:sldId id="712" r:id="rId128"/>
    <p:sldId id="711" r:id="rId129"/>
    <p:sldId id="713" r:id="rId130"/>
    <p:sldId id="729" r:id="rId131"/>
    <p:sldId id="730" r:id="rId132"/>
    <p:sldId id="731" r:id="rId133"/>
    <p:sldId id="732" r:id="rId134"/>
    <p:sldId id="733" r:id="rId135"/>
    <p:sldId id="813" r:id="rId136"/>
    <p:sldId id="721" r:id="rId137"/>
    <p:sldId id="722" r:id="rId138"/>
    <p:sldId id="794" r:id="rId139"/>
    <p:sldId id="854" r:id="rId140"/>
    <p:sldId id="856" r:id="rId141"/>
    <p:sldId id="857" r:id="rId142"/>
    <p:sldId id="858" r:id="rId143"/>
    <p:sldId id="814" r:id="rId144"/>
    <p:sldId id="639" r:id="rId145"/>
    <p:sldId id="645" r:id="rId146"/>
    <p:sldId id="640" r:id="rId147"/>
    <p:sldId id="644" r:id="rId148"/>
    <p:sldId id="653" r:id="rId149"/>
    <p:sldId id="646" r:id="rId150"/>
    <p:sldId id="647" r:id="rId151"/>
    <p:sldId id="648" r:id="rId152"/>
    <p:sldId id="654" r:id="rId153"/>
    <p:sldId id="649" r:id="rId154"/>
    <p:sldId id="655" r:id="rId155"/>
    <p:sldId id="650" r:id="rId156"/>
    <p:sldId id="651" r:id="rId157"/>
    <p:sldId id="652" r:id="rId158"/>
    <p:sldId id="656" r:id="rId159"/>
    <p:sldId id="658" r:id="rId160"/>
    <p:sldId id="870" r:id="rId161"/>
    <p:sldId id="671" r:id="rId162"/>
    <p:sldId id="660" r:id="rId163"/>
    <p:sldId id="672" r:id="rId164"/>
    <p:sldId id="698" r:id="rId165"/>
    <p:sldId id="699" r:id="rId166"/>
    <p:sldId id="661" r:id="rId167"/>
    <p:sldId id="700" r:id="rId168"/>
    <p:sldId id="662" r:id="rId169"/>
    <p:sldId id="663" r:id="rId170"/>
    <p:sldId id="859" r:id="rId171"/>
    <p:sldId id="642" r:id="rId172"/>
    <p:sldId id="643" r:id="rId173"/>
    <p:sldId id="777" r:id="rId174"/>
    <p:sldId id="607" r:id="rId175"/>
    <p:sldId id="834" r:id="rId176"/>
    <p:sldId id="585" r:id="rId177"/>
    <p:sldId id="605" r:id="rId178"/>
    <p:sldId id="860" r:id="rId179"/>
    <p:sldId id="606" r:id="rId180"/>
    <p:sldId id="764" r:id="rId181"/>
    <p:sldId id="833" r:id="rId182"/>
    <p:sldId id="862" r:id="rId183"/>
    <p:sldId id="762" r:id="rId184"/>
    <p:sldId id="863" r:id="rId185"/>
    <p:sldId id="763" r:id="rId186"/>
    <p:sldId id="871" r:id="rId187"/>
    <p:sldId id="804" r:id="rId188"/>
    <p:sldId id="587" r:id="rId189"/>
    <p:sldId id="760" r:id="rId190"/>
    <p:sldId id="761" r:id="rId191"/>
    <p:sldId id="815" r:id="rId192"/>
    <p:sldId id="790" r:id="rId193"/>
    <p:sldId id="791" r:id="rId194"/>
    <p:sldId id="792" r:id="rId195"/>
    <p:sldId id="816" r:id="rId196"/>
    <p:sldId id="675" r:id="rId197"/>
    <p:sldId id="676" r:id="rId198"/>
    <p:sldId id="801" r:id="rId199"/>
    <p:sldId id="802" r:id="rId200"/>
    <p:sldId id="689" r:id="rId201"/>
    <p:sldId id="770" r:id="rId202"/>
    <p:sldId id="771" r:id="rId203"/>
    <p:sldId id="867" r:id="rId204"/>
    <p:sldId id="868" r:id="rId205"/>
    <p:sldId id="869" r:id="rId206"/>
    <p:sldId id="864" r:id="rId207"/>
    <p:sldId id="793" r:id="rId208"/>
    <p:sldId id="778" r:id="rId209"/>
    <p:sldId id="780" r:id="rId210"/>
    <p:sldId id="781" r:id="rId211"/>
    <p:sldId id="783" r:id="rId212"/>
    <p:sldId id="785" r:id="rId213"/>
    <p:sldId id="786" r:id="rId214"/>
    <p:sldId id="831" r:id="rId215"/>
    <p:sldId id="788" r:id="rId216"/>
    <p:sldId id="787" r:id="rId217"/>
    <p:sldId id="789" r:id="rId218"/>
    <p:sldId id="797" r:id="rId219"/>
    <p:sldId id="796" r:id="rId220"/>
    <p:sldId id="836" r:id="rId221"/>
    <p:sldId id="866" r:id="rId222"/>
    <p:sldId id="865" r:id="rId2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889"/>
    <a:srgbClr val="E90919"/>
    <a:srgbClr val="00FF87"/>
    <a:srgbClr val="FE1212"/>
    <a:srgbClr val="EE2227"/>
    <a:srgbClr val="3BBE8C"/>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6/2/2018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220</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67</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135</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141</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166</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0.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22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222.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4" Type="http://schemas.openxmlformats.org/officeDocument/2006/relationships/image" Target="../media/image25.jpg"/></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0.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810000" y="163286"/>
            <a:ext cx="5174932" cy="1077218"/>
          </a:xfrm>
          <a:prstGeom prst="rect">
            <a:avLst/>
          </a:prstGeom>
        </p:spPr>
        <p:txBody>
          <a:bodyPr wrap="square">
            <a:spAutoFit/>
          </a:body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246289"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287763" y="4009234"/>
            <a:ext cx="5659593" cy="1705766"/>
          </a:xfrm>
          <a:prstGeom prst="rect">
            <a:avLst/>
          </a:prstGeom>
        </p:spPr>
      </p:pic>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163286" y="3114676"/>
            <a:ext cx="4789714" cy="3116486"/>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a:t>
            </a:r>
            <a:r>
              <a:rPr lang="en-IN" sz="1800" dirty="0">
                <a:solidFill>
                  <a:srgbClr val="E90919"/>
                </a:solidFill>
                <a:latin typeface="Arial" panose="020B0604020202020204" pitchFamily="34" charset="0"/>
                <a:cs typeface="Arial" panose="020B0604020202020204" pitchFamily="34" charset="0"/>
              </a:rPr>
              <a:t>(${expression})</a:t>
            </a:r>
            <a:r>
              <a:rPr lang="en-IN" sz="1800" dirty="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15531</TotalTime>
  <Words>14805</Words>
  <Application>Microsoft Office PowerPoint</Application>
  <PresentationFormat>On-screen Show (4:3)</PresentationFormat>
  <Paragraphs>2244</Paragraphs>
  <Slides>222</Slides>
  <Notes>10</Notes>
  <HiddenSlides>1</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222</vt:i4>
      </vt:variant>
    </vt:vector>
  </HeadingPairs>
  <TitlesOfParts>
    <vt:vector size="247" baseType="lpstr">
      <vt:lpstr>NSimSun</vt:lpstr>
      <vt:lpstr>SimSun</vt:lpstr>
      <vt:lpstr>aleoregular</vt:lpstr>
      <vt:lpstr>Arial</vt:lpstr>
      <vt:lpstr>Arial</vt:lpstr>
      <vt:lpstr>Bookman Old Style</vt:lpstr>
      <vt:lpstr>Calibri</vt:lpstr>
      <vt:lpstr>Cambria</vt:lpstr>
      <vt:lpstr>Cambria Math</vt:lpstr>
      <vt:lpstr>Cardo</vt:lpstr>
      <vt:lpstr>Century</vt:lpstr>
      <vt:lpstr>Consolas</vt:lpstr>
      <vt:lpstr>Courier New</vt:lpstr>
      <vt:lpstr>Gill Sans MT</vt:lpstr>
      <vt:lpstr>inherit</vt:lpstr>
      <vt:lpstr>medium-content-serif-font</vt:lpstr>
      <vt:lpstr>Open Sans</vt:lpstr>
      <vt:lpstr>Segoe Print</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3011</cp:revision>
  <cp:lastPrinted>1601-01-01T00:00:00Z</cp:lastPrinted>
  <dcterms:created xsi:type="dcterms:W3CDTF">2001-07-06T15:43:27Z</dcterms:created>
  <dcterms:modified xsi:type="dcterms:W3CDTF">2018-06-02T03:46:33Z</dcterms:modified>
  <cp:category>HTML Programming</cp:category>
</cp:coreProperties>
</file>