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78.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77.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9480" y="6447240"/>
            <a:ext cx="171720" cy="1414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4400" cy="12610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4400" cy="6667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5840" cy="12610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5840" cy="6667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9480" y="6447240"/>
            <a:ext cx="171720" cy="1414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9480" y="6447240"/>
            <a:ext cx="171720" cy="1414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5440" cy="9716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5360" cy="2835360"/>
          </a:xfrm>
          <a:prstGeom prst="rect">
            <a:avLst/>
          </a:prstGeom>
          <a:ln>
            <a:noFill/>
          </a:ln>
        </p:spPr>
      </p:pic>
      <p:sp>
        <p:nvSpPr>
          <p:cNvPr id="90" name="CustomShape 2"/>
          <p:cNvSpPr/>
          <p:nvPr/>
        </p:nvSpPr>
        <p:spPr>
          <a:xfrm>
            <a:off x="720000" y="5158800"/>
            <a:ext cx="10865520" cy="11707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5360" cy="1048680"/>
          </a:xfrm>
          <a:prstGeom prst="rect">
            <a:avLst/>
          </a:prstGeom>
          <a:ln>
            <a:noFill/>
          </a:ln>
        </p:spPr>
      </p:pic>
      <p:sp>
        <p:nvSpPr>
          <p:cNvPr id="92" name="CustomShape 3"/>
          <p:cNvSpPr/>
          <p:nvPr/>
        </p:nvSpPr>
        <p:spPr>
          <a:xfrm>
            <a:off x="3557880" y="93600"/>
            <a:ext cx="84337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7160" cy="1050480"/>
          </a:xfrm>
          <a:prstGeom prst="rect">
            <a:avLst/>
          </a:prstGeom>
          <a:ln>
            <a:noFill/>
          </a:ln>
        </p:spPr>
      </p:pic>
      <p:pic>
        <p:nvPicPr>
          <p:cNvPr id="94" name="Picture 7" descr=""/>
          <p:cNvPicPr/>
          <p:nvPr/>
        </p:nvPicPr>
        <p:blipFill>
          <a:blip r:embed="rId4"/>
          <a:stretch/>
        </p:blipFill>
        <p:spPr>
          <a:xfrm>
            <a:off x="57960" y="2448000"/>
            <a:ext cx="3533400" cy="3533400"/>
          </a:xfrm>
          <a:prstGeom prst="rect">
            <a:avLst/>
          </a:prstGeom>
          <a:ln>
            <a:noFill/>
          </a:ln>
        </p:spPr>
      </p:pic>
      <p:sp>
        <p:nvSpPr>
          <p:cNvPr id="95" name="CustomShape 4"/>
          <p:cNvSpPr/>
          <p:nvPr/>
        </p:nvSpPr>
        <p:spPr>
          <a:xfrm>
            <a:off x="7632000" y="4716000"/>
            <a:ext cx="3449520" cy="396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3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246600" y="3024360"/>
            <a:ext cx="11695320" cy="214704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3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246600" y="3209040"/>
            <a:ext cx="11695320" cy="255852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3520" cy="1705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246600" y="4582800"/>
            <a:ext cx="11695320" cy="214704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5320" cy="1675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35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246600" y="2681640"/>
            <a:ext cx="887076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6482880" y="1945080"/>
            <a:ext cx="5459040" cy="2190600"/>
          </a:xfrm>
          <a:prstGeom prst="rect">
            <a:avLst/>
          </a:prstGeom>
          <a:noFill/>
          <a:ln>
            <a:noFill/>
          </a:ln>
        </p:spPr>
        <p:style>
          <a:lnRef idx="0"/>
          <a:fillRef idx="0"/>
          <a:effectRef idx="0"/>
          <a:fontRef idx="minor"/>
        </p:style>
        <p:txBody>
          <a:bodyPr lIns="90000" rIns="90000" tIns="45000" bIns="45000">
            <a:noAutofit/>
          </a:bodyPr>
          <a:p>
            <a:pPr marL="216000" indent="-2001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0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0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0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0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35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246600" y="3533040"/>
            <a:ext cx="887076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246600" y="5091840"/>
            <a:ext cx="8837280" cy="99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728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728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246600" y="2903400"/>
            <a:ext cx="11695320" cy="46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9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0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3520" cy="1309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246600" y="3545280"/>
            <a:ext cx="1169532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54664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612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246600" y="4313880"/>
            <a:ext cx="1100052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246600" y="5682240"/>
            <a:ext cx="11695320" cy="99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964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964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78"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532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4" name="CustomShape 2"/>
          <p:cNvSpPr/>
          <p:nvPr/>
        </p:nvSpPr>
        <p:spPr>
          <a:xfrm>
            <a:off x="248400" y="762120"/>
            <a:ext cx="11693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5" name="CustomShape 3"/>
          <p:cNvSpPr/>
          <p:nvPr/>
        </p:nvSpPr>
        <p:spPr>
          <a:xfrm>
            <a:off x="246600" y="4482000"/>
            <a:ext cx="887076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6" name="CustomShape 4"/>
          <p:cNvSpPr/>
          <p:nvPr/>
        </p:nvSpPr>
        <p:spPr>
          <a:xfrm>
            <a:off x="246600" y="5600520"/>
            <a:ext cx="8837280" cy="91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964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87"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8" name="CustomShape 6"/>
          <p:cNvSpPr/>
          <p:nvPr/>
        </p:nvSpPr>
        <p:spPr>
          <a:xfrm>
            <a:off x="246600" y="3091680"/>
            <a:ext cx="1169532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0"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1"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3" name="CustomShape 2"/>
          <p:cNvSpPr/>
          <p:nvPr/>
        </p:nvSpPr>
        <p:spPr>
          <a:xfrm>
            <a:off x="248400" y="762120"/>
            <a:ext cx="11693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4" name="CustomShape 3"/>
          <p:cNvSpPr/>
          <p:nvPr/>
        </p:nvSpPr>
        <p:spPr>
          <a:xfrm>
            <a:off x="246600" y="3429000"/>
            <a:ext cx="887076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5" name="CustomShape 4"/>
          <p:cNvSpPr/>
          <p:nvPr/>
        </p:nvSpPr>
        <p:spPr>
          <a:xfrm>
            <a:off x="246600" y="4676040"/>
            <a:ext cx="8837280" cy="91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964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6"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7" name="CustomShape 6"/>
          <p:cNvSpPr/>
          <p:nvPr/>
        </p:nvSpPr>
        <p:spPr>
          <a:xfrm>
            <a:off x="246600" y="239508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199"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1" name="CustomShape 2"/>
          <p:cNvSpPr/>
          <p:nvPr/>
        </p:nvSpPr>
        <p:spPr>
          <a:xfrm>
            <a:off x="248400" y="762120"/>
            <a:ext cx="11693520" cy="1705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2" name="CustomShape 3"/>
          <p:cNvSpPr/>
          <p:nvPr/>
        </p:nvSpPr>
        <p:spPr>
          <a:xfrm>
            <a:off x="246600" y="4626000"/>
            <a:ext cx="887076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3"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5"/>
          <p:cNvSpPr/>
          <p:nvPr/>
        </p:nvSpPr>
        <p:spPr>
          <a:xfrm>
            <a:off x="246600" y="2976480"/>
            <a:ext cx="1169532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6" name="CustomShape 2"/>
          <p:cNvSpPr/>
          <p:nvPr/>
        </p:nvSpPr>
        <p:spPr>
          <a:xfrm>
            <a:off x="522360" y="4467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698560" cy="851400"/>
          </a:xfrm>
          <a:prstGeom prst="rect">
            <a:avLst/>
          </a:prstGeom>
          <a:noFill/>
          <a:ln>
            <a:noFill/>
          </a:ln>
        </p:spPr>
        <p:style>
          <a:lnRef idx="0"/>
          <a:fillRef idx="0"/>
          <a:effectRef idx="0"/>
          <a:fontRef idx="minor"/>
        </p:style>
        <p:txBody>
          <a:bodyPr lIns="90000" rIns="90000" tIns="45000" bIns="45000">
            <a:spAutoFit/>
          </a:bodyPr>
          <a:p>
            <a:pPr marL="343080" indent="-3240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40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6985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69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69856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676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676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676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3280" cy="33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6985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2000" cy="481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096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8" name="CustomShape 2"/>
          <p:cNvSpPr/>
          <p:nvPr/>
        </p:nvSpPr>
        <p:spPr>
          <a:xfrm>
            <a:off x="248400" y="762120"/>
            <a:ext cx="11693520" cy="1827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09" name="CustomShape 3"/>
          <p:cNvSpPr/>
          <p:nvPr/>
        </p:nvSpPr>
        <p:spPr>
          <a:xfrm>
            <a:off x="246600" y="4868280"/>
            <a:ext cx="887076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0"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1" name="CustomShape 5"/>
          <p:cNvSpPr/>
          <p:nvPr/>
        </p:nvSpPr>
        <p:spPr>
          <a:xfrm>
            <a:off x="246600" y="3047040"/>
            <a:ext cx="11695320" cy="1675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3" name="CustomShape 2"/>
          <p:cNvSpPr/>
          <p:nvPr/>
        </p:nvSpPr>
        <p:spPr>
          <a:xfrm>
            <a:off x="522360" y="425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4"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6" name="CustomShape 2"/>
          <p:cNvSpPr/>
          <p:nvPr/>
        </p:nvSpPr>
        <p:spPr>
          <a:xfrm>
            <a:off x="248400" y="762120"/>
            <a:ext cx="116935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7" name="CustomShape 3"/>
          <p:cNvSpPr/>
          <p:nvPr/>
        </p:nvSpPr>
        <p:spPr>
          <a:xfrm>
            <a:off x="246600" y="3821760"/>
            <a:ext cx="887076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8"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9" name="CustomShape 5"/>
          <p:cNvSpPr/>
          <p:nvPr/>
        </p:nvSpPr>
        <p:spPr>
          <a:xfrm>
            <a:off x="246600" y="2496600"/>
            <a:ext cx="1169532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1" name="CustomShape 2"/>
          <p:cNvSpPr/>
          <p:nvPr/>
        </p:nvSpPr>
        <p:spPr>
          <a:xfrm>
            <a:off x="1666800" y="609480"/>
            <a:ext cx="8820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2" name="CustomShape 3"/>
          <p:cNvSpPr/>
          <p:nvPr/>
        </p:nvSpPr>
        <p:spPr>
          <a:xfrm>
            <a:off x="522360" y="3531600"/>
            <a:ext cx="110570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4"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6" name="CustomShape 2"/>
          <p:cNvSpPr/>
          <p:nvPr/>
        </p:nvSpPr>
        <p:spPr>
          <a:xfrm>
            <a:off x="248400" y="762120"/>
            <a:ext cx="11693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7" name="CustomShape 3"/>
          <p:cNvSpPr/>
          <p:nvPr/>
        </p:nvSpPr>
        <p:spPr>
          <a:xfrm>
            <a:off x="246600" y="3461760"/>
            <a:ext cx="887076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512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512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28" name="CustomShape 4"/>
          <p:cNvSpPr/>
          <p:nvPr/>
        </p:nvSpPr>
        <p:spPr>
          <a:xfrm>
            <a:off x="10445400" y="2217960"/>
            <a:ext cx="1496520" cy="4055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29"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0" name="CustomShape 6"/>
          <p:cNvSpPr/>
          <p:nvPr/>
        </p:nvSpPr>
        <p:spPr>
          <a:xfrm>
            <a:off x="246600" y="249660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r>
              <a:rPr b="0" lang="en-US" sz="2000" spc="-1" strike="noStrike">
                <a:solidFill>
                  <a:srgbClr val="00b0f0"/>
                </a:solidFill>
                <a:latin typeface="Consolas"/>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2"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4" name="CustomShape 2"/>
          <p:cNvSpPr/>
          <p:nvPr/>
        </p:nvSpPr>
        <p:spPr>
          <a:xfrm>
            <a:off x="248400" y="762120"/>
            <a:ext cx="116935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5" name="CustomShape 3"/>
          <p:cNvSpPr/>
          <p:nvPr/>
        </p:nvSpPr>
        <p:spPr>
          <a:xfrm>
            <a:off x="8849880" y="2814840"/>
            <a:ext cx="2972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6" name="CustomShape 4"/>
          <p:cNvSpPr/>
          <p:nvPr/>
        </p:nvSpPr>
        <p:spPr>
          <a:xfrm>
            <a:off x="246600" y="3870720"/>
            <a:ext cx="887076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7"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8" name="CustomShape 6"/>
          <p:cNvSpPr/>
          <p:nvPr/>
        </p:nvSpPr>
        <p:spPr>
          <a:xfrm>
            <a:off x="246600" y="2903040"/>
            <a:ext cx="1157616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0"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2" name="CustomShape 2"/>
          <p:cNvSpPr/>
          <p:nvPr/>
        </p:nvSpPr>
        <p:spPr>
          <a:xfrm>
            <a:off x="248400" y="762120"/>
            <a:ext cx="116935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3" name="CustomShape 3"/>
          <p:cNvSpPr/>
          <p:nvPr/>
        </p:nvSpPr>
        <p:spPr>
          <a:xfrm>
            <a:off x="246600" y="2748960"/>
            <a:ext cx="887076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4" name="CustomShape 4"/>
          <p:cNvSpPr/>
          <p:nvPr/>
        </p:nvSpPr>
        <p:spPr>
          <a:xfrm>
            <a:off x="4601520" y="5832000"/>
            <a:ext cx="5609880" cy="347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5" name="CustomShape 5"/>
          <p:cNvSpPr/>
          <p:nvPr/>
        </p:nvSpPr>
        <p:spPr>
          <a:xfrm>
            <a:off x="10584000" y="3710160"/>
            <a:ext cx="1396080" cy="2541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6"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7" name="CustomShape 7"/>
          <p:cNvSpPr/>
          <p:nvPr/>
        </p:nvSpPr>
        <p:spPr>
          <a:xfrm>
            <a:off x="246600" y="185832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49"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1" name="CustomShape 2"/>
          <p:cNvSpPr/>
          <p:nvPr/>
        </p:nvSpPr>
        <p:spPr>
          <a:xfrm>
            <a:off x="248400" y="762120"/>
            <a:ext cx="116935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2" name="CustomShape 3"/>
          <p:cNvSpPr/>
          <p:nvPr/>
        </p:nvSpPr>
        <p:spPr>
          <a:xfrm>
            <a:off x="246600" y="3990600"/>
            <a:ext cx="1169532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3"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4" name="CustomShape 5"/>
          <p:cNvSpPr/>
          <p:nvPr/>
        </p:nvSpPr>
        <p:spPr>
          <a:xfrm>
            <a:off x="246600" y="296100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6"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2"/>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59" name="CustomShape 3"/>
          <p:cNvSpPr/>
          <p:nvPr/>
        </p:nvSpPr>
        <p:spPr>
          <a:xfrm>
            <a:off x="248400" y="762120"/>
            <a:ext cx="10413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0" name="CustomShape 4"/>
          <p:cNvSpPr/>
          <p:nvPr/>
        </p:nvSpPr>
        <p:spPr>
          <a:xfrm>
            <a:off x="246600" y="4199760"/>
            <a:ext cx="887076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1" name="CustomShape 5"/>
          <p:cNvSpPr/>
          <p:nvPr/>
        </p:nvSpPr>
        <p:spPr>
          <a:xfrm>
            <a:off x="2244600" y="5914440"/>
            <a:ext cx="8160480" cy="361800"/>
          </a:xfrm>
          <a:prstGeom prst="rect">
            <a:avLst/>
          </a:prstGeom>
          <a:noFill/>
          <a:ln>
            <a:noFill/>
          </a:ln>
        </p:spPr>
        <p:style>
          <a:lnRef idx="0"/>
          <a:fillRef idx="0"/>
          <a:effectRef idx="0"/>
          <a:fontRef idx="minor"/>
        </p:style>
        <p:txBody>
          <a:bodyPr lIns="90000" rIns="90000" tIns="45000" bIns="45000">
            <a:noAutofit/>
          </a:bodyPr>
          <a:p>
            <a:pPr marL="216000" indent="-2034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2" name="CustomShape 6"/>
          <p:cNvSpPr/>
          <p:nvPr/>
        </p:nvSpPr>
        <p:spPr>
          <a:xfrm>
            <a:off x="10585440" y="973800"/>
            <a:ext cx="1425960" cy="57096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3" name="CustomShape 7"/>
          <p:cNvSpPr/>
          <p:nvPr/>
        </p:nvSpPr>
        <p:spPr>
          <a:xfrm>
            <a:off x="246600" y="3135600"/>
            <a:ext cx="116953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5"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7" name="CustomShape 2"/>
          <p:cNvSpPr/>
          <p:nvPr/>
        </p:nvSpPr>
        <p:spPr>
          <a:xfrm>
            <a:off x="248400" y="762120"/>
            <a:ext cx="10324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68" name="CustomShape 3"/>
          <p:cNvSpPr/>
          <p:nvPr/>
        </p:nvSpPr>
        <p:spPr>
          <a:xfrm>
            <a:off x="246600" y="3099240"/>
            <a:ext cx="887076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69" name="CustomShape 4"/>
          <p:cNvSpPr/>
          <p:nvPr/>
        </p:nvSpPr>
        <p:spPr>
          <a:xfrm>
            <a:off x="1224000" y="5904000"/>
            <a:ext cx="8915400" cy="347400"/>
          </a:xfrm>
          <a:prstGeom prst="rect">
            <a:avLst/>
          </a:prstGeom>
          <a:noFill/>
          <a:ln>
            <a:noFill/>
          </a:ln>
        </p:spPr>
        <p:style>
          <a:lnRef idx="0"/>
          <a:fillRef idx="0"/>
          <a:effectRef idx="0"/>
          <a:fontRef idx="minor"/>
        </p:style>
        <p:txBody>
          <a:bodyPr lIns="90000" rIns="90000" tIns="45000" bIns="45000">
            <a:noAutofit/>
          </a:bodyPr>
          <a:p>
            <a:pPr marL="216000" indent="-2034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0" name="CustomShape 5"/>
          <p:cNvSpPr/>
          <p:nvPr/>
        </p:nvSpPr>
        <p:spPr>
          <a:xfrm>
            <a:off x="10585440" y="1036440"/>
            <a:ext cx="1425960" cy="5646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1"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2" name="CustomShape 7"/>
          <p:cNvSpPr/>
          <p:nvPr/>
        </p:nvSpPr>
        <p:spPr>
          <a:xfrm>
            <a:off x="246600" y="2496600"/>
            <a:ext cx="116953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4" name="CustomShape 2"/>
          <p:cNvSpPr/>
          <p:nvPr/>
        </p:nvSpPr>
        <p:spPr>
          <a:xfrm>
            <a:off x="1666800" y="609480"/>
            <a:ext cx="8820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5" name="CustomShape 3"/>
          <p:cNvSpPr/>
          <p:nvPr/>
        </p:nvSpPr>
        <p:spPr>
          <a:xfrm>
            <a:off x="522360" y="3531600"/>
            <a:ext cx="110570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44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7"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79" name="CustomShape 2"/>
          <p:cNvSpPr/>
          <p:nvPr/>
        </p:nvSpPr>
        <p:spPr>
          <a:xfrm>
            <a:off x="248400" y="762120"/>
            <a:ext cx="116935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0" name="CustomShape 3"/>
          <p:cNvSpPr/>
          <p:nvPr/>
        </p:nvSpPr>
        <p:spPr>
          <a:xfrm>
            <a:off x="248400" y="3494880"/>
            <a:ext cx="1169352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r>
              <a:rPr b="0" lang="en-US" sz="2000" spc="-1" strike="noStrike">
                <a:solidFill>
                  <a:srgbClr val="00b0f0"/>
                </a:solidFill>
                <a:latin typeface="Consolas"/>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1" name="CustomShape 4"/>
          <p:cNvSpPr/>
          <p:nvPr/>
        </p:nvSpPr>
        <p:spPr>
          <a:xfrm>
            <a:off x="248400" y="4896360"/>
            <a:ext cx="1153476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2"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4"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20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246600" y="3089520"/>
            <a:ext cx="940176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246600" y="5028480"/>
            <a:ext cx="8837280" cy="99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728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2030040"/>
            <a:ext cx="1169208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6" name="CustomShape 2"/>
          <p:cNvSpPr/>
          <p:nvPr/>
        </p:nvSpPr>
        <p:spPr>
          <a:xfrm>
            <a:off x="248400" y="762120"/>
            <a:ext cx="116935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7" name="CustomShape 3"/>
          <p:cNvSpPr/>
          <p:nvPr/>
        </p:nvSpPr>
        <p:spPr>
          <a:xfrm>
            <a:off x="248400" y="2628720"/>
            <a:ext cx="116935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88" name="CustomShape 4"/>
          <p:cNvSpPr/>
          <p:nvPr/>
        </p:nvSpPr>
        <p:spPr>
          <a:xfrm>
            <a:off x="248400" y="3709800"/>
            <a:ext cx="1166112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89"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1"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3" name="CustomShape 2"/>
          <p:cNvSpPr/>
          <p:nvPr/>
        </p:nvSpPr>
        <p:spPr>
          <a:xfrm>
            <a:off x="248400" y="762120"/>
            <a:ext cx="116935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4" name="CustomShape 3"/>
          <p:cNvSpPr/>
          <p:nvPr/>
        </p:nvSpPr>
        <p:spPr>
          <a:xfrm>
            <a:off x="248400" y="2508480"/>
            <a:ext cx="1169352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5" name="CustomShape 4"/>
          <p:cNvSpPr/>
          <p:nvPr/>
        </p:nvSpPr>
        <p:spPr>
          <a:xfrm>
            <a:off x="248400" y="3837600"/>
            <a:ext cx="887076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6"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298"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99"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1" name="CustomShape 2"/>
          <p:cNvSpPr/>
          <p:nvPr/>
        </p:nvSpPr>
        <p:spPr>
          <a:xfrm>
            <a:off x="248400" y="762120"/>
            <a:ext cx="116935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2" name="CustomShape 3"/>
          <p:cNvSpPr/>
          <p:nvPr/>
        </p:nvSpPr>
        <p:spPr>
          <a:xfrm>
            <a:off x="248400" y="2669760"/>
            <a:ext cx="1169352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3" name="CustomShape 4"/>
          <p:cNvSpPr/>
          <p:nvPr/>
        </p:nvSpPr>
        <p:spPr>
          <a:xfrm>
            <a:off x="248400" y="3724920"/>
            <a:ext cx="887076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4"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200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6"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7"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09" name="CustomShape 2"/>
          <p:cNvSpPr/>
          <p:nvPr/>
        </p:nvSpPr>
        <p:spPr>
          <a:xfrm>
            <a:off x="248400" y="762120"/>
            <a:ext cx="116935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0" name="CustomShape 3"/>
          <p:cNvSpPr/>
          <p:nvPr/>
        </p:nvSpPr>
        <p:spPr>
          <a:xfrm>
            <a:off x="248400" y="3206880"/>
            <a:ext cx="11693520" cy="1675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1" name="CustomShape 4"/>
          <p:cNvSpPr/>
          <p:nvPr/>
        </p:nvSpPr>
        <p:spPr>
          <a:xfrm>
            <a:off x="248400" y="4872240"/>
            <a:ext cx="1155960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2"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4" name="CustomShape 2"/>
          <p:cNvSpPr/>
          <p:nvPr/>
        </p:nvSpPr>
        <p:spPr>
          <a:xfrm>
            <a:off x="1666800" y="609480"/>
            <a:ext cx="8820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5" name="CustomShape 3"/>
          <p:cNvSpPr/>
          <p:nvPr/>
        </p:nvSpPr>
        <p:spPr>
          <a:xfrm>
            <a:off x="522360" y="3531600"/>
            <a:ext cx="11057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7"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19" name="CustomShape 2"/>
          <p:cNvSpPr/>
          <p:nvPr/>
        </p:nvSpPr>
        <p:spPr>
          <a:xfrm>
            <a:off x="248400" y="762120"/>
            <a:ext cx="11693520" cy="2375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0" name="CustomShape 3"/>
          <p:cNvSpPr/>
          <p:nvPr/>
        </p:nvSpPr>
        <p:spPr>
          <a:xfrm>
            <a:off x="248400" y="3422880"/>
            <a:ext cx="11693520" cy="1675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1" name="CustomShape 4"/>
          <p:cNvSpPr/>
          <p:nvPr/>
        </p:nvSpPr>
        <p:spPr>
          <a:xfrm>
            <a:off x="288000" y="4687920"/>
            <a:ext cx="11653920" cy="214704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2"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0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7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4"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6" name="CustomShape 2"/>
          <p:cNvSpPr/>
          <p:nvPr/>
        </p:nvSpPr>
        <p:spPr>
          <a:xfrm>
            <a:off x="248400" y="762120"/>
            <a:ext cx="116935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7" name="CustomShape 3"/>
          <p:cNvSpPr/>
          <p:nvPr/>
        </p:nvSpPr>
        <p:spPr>
          <a:xfrm>
            <a:off x="248400" y="2549160"/>
            <a:ext cx="116935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28" name="CustomShape 4"/>
          <p:cNvSpPr/>
          <p:nvPr/>
        </p:nvSpPr>
        <p:spPr>
          <a:xfrm>
            <a:off x="248400" y="4104000"/>
            <a:ext cx="887076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29"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0" name="CustomShape 6"/>
          <p:cNvSpPr/>
          <p:nvPr/>
        </p:nvSpPr>
        <p:spPr>
          <a:xfrm>
            <a:off x="6095880" y="2882880"/>
            <a:ext cx="5922360" cy="64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2"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4" name="CustomShape 2"/>
          <p:cNvSpPr/>
          <p:nvPr/>
        </p:nvSpPr>
        <p:spPr>
          <a:xfrm>
            <a:off x="248400" y="762120"/>
            <a:ext cx="11693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5" name="CustomShape 3"/>
          <p:cNvSpPr/>
          <p:nvPr/>
        </p:nvSpPr>
        <p:spPr>
          <a:xfrm>
            <a:off x="248400" y="3026880"/>
            <a:ext cx="116935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6" name="CustomShape 4"/>
          <p:cNvSpPr/>
          <p:nvPr/>
        </p:nvSpPr>
        <p:spPr>
          <a:xfrm>
            <a:off x="248400" y="4351320"/>
            <a:ext cx="11693520" cy="13240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7"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999160"/>
            <a:ext cx="5922360" cy="64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0"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1"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3" name="CustomShape 2"/>
          <p:cNvSpPr/>
          <p:nvPr/>
        </p:nvSpPr>
        <p:spPr>
          <a:xfrm>
            <a:off x="248400" y="762120"/>
            <a:ext cx="116935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4" name="CustomShape 3"/>
          <p:cNvSpPr/>
          <p:nvPr/>
        </p:nvSpPr>
        <p:spPr>
          <a:xfrm>
            <a:off x="248400" y="3366360"/>
            <a:ext cx="116935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5" name="CustomShape 4"/>
          <p:cNvSpPr/>
          <p:nvPr/>
        </p:nvSpPr>
        <p:spPr>
          <a:xfrm>
            <a:off x="248400" y="4647960"/>
            <a:ext cx="1169352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6"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48" name="CustomShape 2"/>
          <p:cNvSpPr/>
          <p:nvPr/>
        </p:nvSpPr>
        <p:spPr>
          <a:xfrm>
            <a:off x="1666800" y="609480"/>
            <a:ext cx="8820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49" name="CustomShape 3"/>
          <p:cNvSpPr/>
          <p:nvPr/>
        </p:nvSpPr>
        <p:spPr>
          <a:xfrm>
            <a:off x="522360" y="3531600"/>
            <a:ext cx="11057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1"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3" name="CustomShape 2"/>
          <p:cNvSpPr/>
          <p:nvPr/>
        </p:nvSpPr>
        <p:spPr>
          <a:xfrm>
            <a:off x="248400" y="762120"/>
            <a:ext cx="11693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54" name="CustomShape 3"/>
          <p:cNvSpPr/>
          <p:nvPr/>
        </p:nvSpPr>
        <p:spPr>
          <a:xfrm>
            <a:off x="248400" y="2567160"/>
            <a:ext cx="116935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55" name="CustomShape 4"/>
          <p:cNvSpPr/>
          <p:nvPr/>
        </p:nvSpPr>
        <p:spPr>
          <a:xfrm>
            <a:off x="248400" y="3101760"/>
            <a:ext cx="11805480" cy="338148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56"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58"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0" name="CustomShape 2"/>
          <p:cNvSpPr/>
          <p:nvPr/>
        </p:nvSpPr>
        <p:spPr>
          <a:xfrm>
            <a:off x="248400" y="762120"/>
            <a:ext cx="9901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61" name="CustomShape 3"/>
          <p:cNvSpPr/>
          <p:nvPr/>
        </p:nvSpPr>
        <p:spPr>
          <a:xfrm>
            <a:off x="248400" y="3062880"/>
            <a:ext cx="98294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2" name="CustomShape 4"/>
          <p:cNvSpPr/>
          <p:nvPr/>
        </p:nvSpPr>
        <p:spPr>
          <a:xfrm>
            <a:off x="248400" y="3866400"/>
            <a:ext cx="11805480" cy="29700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63"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4" name="CustomShape 6"/>
          <p:cNvSpPr/>
          <p:nvPr/>
        </p:nvSpPr>
        <p:spPr>
          <a:xfrm>
            <a:off x="10332000" y="682560"/>
            <a:ext cx="1893960" cy="5712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65"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67" name="CustomShape 2"/>
          <p:cNvSpPr/>
          <p:nvPr/>
        </p:nvSpPr>
        <p:spPr>
          <a:xfrm>
            <a:off x="248400" y="762120"/>
            <a:ext cx="11693520" cy="638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68" name="CustomShape 3"/>
          <p:cNvSpPr/>
          <p:nvPr/>
        </p:nvSpPr>
        <p:spPr>
          <a:xfrm>
            <a:off x="248400" y="1752840"/>
            <a:ext cx="9829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69" name="CustomShape 4"/>
          <p:cNvSpPr/>
          <p:nvPr/>
        </p:nvSpPr>
        <p:spPr>
          <a:xfrm>
            <a:off x="248400" y="2309760"/>
            <a:ext cx="11805480" cy="9126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0"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72"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74" name="CustomShape 2"/>
          <p:cNvSpPr/>
          <p:nvPr/>
        </p:nvSpPr>
        <p:spPr>
          <a:xfrm>
            <a:off x="248400" y="762120"/>
            <a:ext cx="11701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75" name="CustomShape 3"/>
          <p:cNvSpPr/>
          <p:nvPr/>
        </p:nvSpPr>
        <p:spPr>
          <a:xfrm>
            <a:off x="248400" y="2911320"/>
            <a:ext cx="9829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76" name="CustomShape 4"/>
          <p:cNvSpPr/>
          <p:nvPr/>
        </p:nvSpPr>
        <p:spPr>
          <a:xfrm>
            <a:off x="288000" y="3751920"/>
            <a:ext cx="11805480" cy="297000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7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79"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81" name="CustomShape 2"/>
          <p:cNvSpPr/>
          <p:nvPr/>
        </p:nvSpPr>
        <p:spPr>
          <a:xfrm>
            <a:off x="248400" y="762120"/>
            <a:ext cx="117014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82" name="CustomShape 3"/>
          <p:cNvSpPr/>
          <p:nvPr/>
        </p:nvSpPr>
        <p:spPr>
          <a:xfrm>
            <a:off x="248400" y="3350160"/>
            <a:ext cx="11693520" cy="1675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Consolas"/>
            </a:endParaRPr>
          </a:p>
          <a:p>
            <a:pPr>
              <a:lnSpc>
                <a:spcPct val="100000"/>
              </a:lnSpc>
            </a:pPr>
            <a:endParaRPr b="0" lang="en-IN" sz="2000" spc="-1" strike="noStrike">
              <a:latin typeface="Consolas"/>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Consolas"/>
            </a:endParaRPr>
          </a:p>
          <a:p>
            <a:pPr>
              <a:lnSpc>
                <a:spcPct val="100000"/>
              </a:lnSpc>
            </a:pPr>
            <a:r>
              <a:rPr b="0" lang="en-US" sz="800" spc="-1" strike="noStrike">
                <a:solidFill>
                  <a:srgbClr val="00b0f0"/>
                </a:solidFill>
                <a:latin typeface="Consolas"/>
                <a:ea typeface="DejaVu Sans"/>
              </a:rPr>
              <a:t> </a:t>
            </a:r>
            <a:endParaRPr b="0" lang="en-IN" sz="800" spc="-1" strike="noStrike">
              <a:latin typeface="Consolas"/>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Consolas"/>
            </a:endParaRPr>
          </a:p>
          <a:p>
            <a:pPr>
              <a:lnSpc>
                <a:spcPct val="100000"/>
              </a:lnSpc>
            </a:pPr>
            <a:endParaRPr b="0" lang="en-IN" sz="2000" spc="-1" strike="noStrike">
              <a:latin typeface="Consolas"/>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Consolas"/>
            </a:endParaRPr>
          </a:p>
        </p:txBody>
      </p:sp>
      <p:sp>
        <p:nvSpPr>
          <p:cNvPr id="383" name="CustomShape 4"/>
          <p:cNvSpPr/>
          <p:nvPr/>
        </p:nvSpPr>
        <p:spPr>
          <a:xfrm>
            <a:off x="248400" y="5087160"/>
            <a:ext cx="11805480" cy="173556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8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1676520" y="2362320"/>
            <a:ext cx="8820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86"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88" name="CustomShape 2"/>
          <p:cNvSpPr/>
          <p:nvPr/>
        </p:nvSpPr>
        <p:spPr>
          <a:xfrm>
            <a:off x="248400" y="762120"/>
            <a:ext cx="11701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89" name="CustomShape 3"/>
          <p:cNvSpPr/>
          <p:nvPr/>
        </p:nvSpPr>
        <p:spPr>
          <a:xfrm>
            <a:off x="248400" y="2896920"/>
            <a:ext cx="116935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390" name="CustomShape 4"/>
          <p:cNvSpPr/>
          <p:nvPr/>
        </p:nvSpPr>
        <p:spPr>
          <a:xfrm>
            <a:off x="248400" y="4193640"/>
            <a:ext cx="11805480" cy="255852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39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1676520" y="2362320"/>
            <a:ext cx="882000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393"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395" name="CustomShape 2"/>
          <p:cNvSpPr/>
          <p:nvPr/>
        </p:nvSpPr>
        <p:spPr>
          <a:xfrm>
            <a:off x="248400" y="762120"/>
            <a:ext cx="117014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96" name="CustomShape 3"/>
          <p:cNvSpPr/>
          <p:nvPr/>
        </p:nvSpPr>
        <p:spPr>
          <a:xfrm>
            <a:off x="248400" y="4048920"/>
            <a:ext cx="1169352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39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35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246600" y="4042800"/>
            <a:ext cx="9066960" cy="2558520"/>
          </a:xfrm>
          <a:prstGeom prst="rect">
            <a:avLst/>
          </a:prstGeom>
          <a:noFill/>
          <a:ln>
            <a:noFill/>
          </a:ln>
        </p:spPr>
        <p:style>
          <a:lnRef idx="0"/>
          <a:fillRef idx="0"/>
          <a:effectRef idx="0"/>
          <a:fontRef idx="minor"/>
        </p:style>
        <p:txBody>
          <a:bodyPr lIns="90000" rIns="90000" tIns="45000" bIns="45000">
            <a:spAutoFit/>
          </a:bodyPr>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6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532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99" name="CustomShape 2"/>
          <p:cNvSpPr/>
          <p:nvPr/>
        </p:nvSpPr>
        <p:spPr>
          <a:xfrm>
            <a:off x="1666800" y="609480"/>
            <a:ext cx="8820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00" name="CustomShape 3"/>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0" y="727200"/>
            <a:ext cx="19357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2" name="CustomShape 2"/>
          <p:cNvSpPr/>
          <p:nvPr/>
        </p:nvSpPr>
        <p:spPr>
          <a:xfrm>
            <a:off x="288000" y="2061720"/>
            <a:ext cx="11655720" cy="40485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77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77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03" name="CustomShape 3"/>
          <p:cNvSpPr/>
          <p:nvPr/>
        </p:nvSpPr>
        <p:spPr>
          <a:xfrm>
            <a:off x="2484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04" name="CustomShape 4"/>
          <p:cNvSpPr/>
          <p:nvPr/>
        </p:nvSpPr>
        <p:spPr>
          <a:xfrm>
            <a:off x="576000" y="1504080"/>
            <a:ext cx="8343720" cy="3596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5" name="CustomShape 5"/>
          <p:cNvSpPr/>
          <p:nvPr/>
        </p:nvSpPr>
        <p:spPr>
          <a:xfrm>
            <a:off x="288000" y="5543280"/>
            <a:ext cx="10827720" cy="100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216000" y="216000"/>
            <a:ext cx="19357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7" name="CustomShape 2"/>
          <p:cNvSpPr/>
          <p:nvPr/>
        </p:nvSpPr>
        <p:spPr>
          <a:xfrm>
            <a:off x="432720" y="1224000"/>
            <a:ext cx="8343720" cy="3596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8" name="CustomShape 3"/>
          <p:cNvSpPr/>
          <p:nvPr/>
        </p:nvSpPr>
        <p:spPr>
          <a:xfrm>
            <a:off x="288000" y="1656000"/>
            <a:ext cx="603360" cy="39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09" name="CustomShape 4"/>
          <p:cNvSpPr/>
          <p:nvPr/>
        </p:nvSpPr>
        <p:spPr>
          <a:xfrm>
            <a:off x="216000" y="2253600"/>
            <a:ext cx="1175760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216000" y="216000"/>
            <a:ext cx="19357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1" name="CustomShape 2"/>
          <p:cNvSpPr/>
          <p:nvPr/>
        </p:nvSpPr>
        <p:spPr>
          <a:xfrm>
            <a:off x="432720" y="1224000"/>
            <a:ext cx="8343720" cy="3596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12" name="CustomShape 3"/>
          <p:cNvSpPr/>
          <p:nvPr/>
        </p:nvSpPr>
        <p:spPr>
          <a:xfrm>
            <a:off x="216000" y="2253600"/>
            <a:ext cx="1174320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13" name="CustomShape 4"/>
          <p:cNvSpPr/>
          <p:nvPr/>
        </p:nvSpPr>
        <p:spPr>
          <a:xfrm>
            <a:off x="288000" y="1656000"/>
            <a:ext cx="603360" cy="39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1365840" y="188640"/>
            <a:ext cx="96638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15" name="Picture 2" descr="http://www.bvctch.vn/vnt_upload/weblink/thks.jpg"/>
          <p:cNvPicPr/>
          <p:nvPr/>
        </p:nvPicPr>
        <p:blipFill>
          <a:blip r:embed="rId1"/>
          <a:stretch/>
        </p:blipFill>
        <p:spPr>
          <a:xfrm>
            <a:off x="4404600" y="2036160"/>
            <a:ext cx="3107520" cy="4644360"/>
          </a:xfrm>
          <a:prstGeom prst="rect">
            <a:avLst/>
          </a:prstGeom>
          <a:ln>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474480" y="2448000"/>
            <a:ext cx="10388520" cy="238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17" name="CustomShape 2"/>
          <p:cNvSpPr/>
          <p:nvPr/>
        </p:nvSpPr>
        <p:spPr>
          <a:xfrm>
            <a:off x="363600" y="193320"/>
            <a:ext cx="4235400" cy="58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18" name="CustomShape 3"/>
          <p:cNvSpPr/>
          <p:nvPr/>
        </p:nvSpPr>
        <p:spPr>
          <a:xfrm>
            <a:off x="504000" y="5760000"/>
            <a:ext cx="11151000" cy="59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19" name="CustomShape 4"/>
          <p:cNvSpPr/>
          <p:nvPr/>
        </p:nvSpPr>
        <p:spPr>
          <a:xfrm>
            <a:off x="9648000" y="4014000"/>
            <a:ext cx="2151000" cy="29700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1368000" y="1669320"/>
            <a:ext cx="3664440" cy="293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1" name="Picture 356" descr=""/>
          <p:cNvPicPr/>
          <p:nvPr/>
        </p:nvPicPr>
        <p:blipFill>
          <a:blip r:embed="rId1"/>
          <a:stretch/>
        </p:blipFill>
        <p:spPr>
          <a:xfrm>
            <a:off x="483840" y="144000"/>
            <a:ext cx="8581320" cy="6434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0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7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13231</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2021-05-07T17:06:45Z</dcterms:modified>
  <cp:revision>2395</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