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593280" y="6447240"/>
            <a:ext cx="187920" cy="15768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206360" y="3648240"/>
            <a:ext cx="9750600" cy="1277280"/>
          </a:xfrm>
          <a:prstGeom prst="rect">
            <a:avLst/>
          </a:prstGeom>
          <a:noFill/>
          <a:ln w="6480" cap="rnd">
            <a:solidFill>
              <a:schemeClr val="accent1"/>
            </a:solidFill>
            <a:round/>
          </a:ln>
          <a:effectLst>
            <a:outerShdw blurRad="3810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219320" y="5638680"/>
            <a:ext cx="9750600" cy="682920"/>
          </a:xfrm>
          <a:prstGeom prst="rect">
            <a:avLst/>
          </a:prstGeom>
          <a:noFill/>
          <a:ln w="6480" cap="rnd">
            <a:solidFill>
              <a:schemeClr val="accent2"/>
            </a:solidFill>
            <a:round/>
          </a:ln>
          <a:effectLst>
            <a:outerShdw blurRad="3810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206360" y="3648240"/>
            <a:ext cx="302040" cy="1277280"/>
          </a:xfrm>
          <a:prstGeom prst="rect">
            <a:avLst/>
          </a:prstGeom>
          <a:noFill/>
          <a:ln w="6480">
            <a:noFill/>
          </a:ln>
          <a:effectLst>
            <a:outerShdw blurRad="3810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19320" y="5638680"/>
            <a:ext cx="302040" cy="682920"/>
          </a:xfrm>
          <a:prstGeom prst="rect">
            <a:avLst/>
          </a:prstGeom>
          <a:noFill/>
          <a:ln w="6480">
            <a:noFill/>
          </a:ln>
          <a:effectLst>
            <a:outerShdw blurRad="3810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 hidden="1"/>
          <p:cNvSpPr/>
          <p:nvPr/>
        </p:nvSpPr>
        <p:spPr>
          <a:xfrm rot="5400000">
            <a:off x="593280" y="6447240"/>
            <a:ext cx="187920" cy="15768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"/>
          <p:cNvSpPr/>
          <p:nvPr/>
        </p:nvSpPr>
        <p:spPr>
          <a:xfrm rot="5400000">
            <a:off x="593280" y="6447240"/>
            <a:ext cx="187920" cy="15768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st="2556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733920"/>
            <a:ext cx="8531640" cy="98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>
                <a:solidFill>
                  <a:srgbClr val="00FF87"/>
                </a:solidFill>
                <a:latin typeface="SimSun"/>
                <a:ea typeface="SimSun"/>
              </a:rPr>
              <a:t>Redis</a:t>
            </a:r>
            <a:endParaRPr lang="en-IN" sz="8000" b="0" strike="noStrike" spc="-1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51560" cy="28515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444920" y="5050800"/>
            <a:ext cx="6062040" cy="5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88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88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51560" cy="106488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4992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53360" cy="106668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E10490-AB6A-472D-A960-4ED2C986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" y="2001787"/>
            <a:ext cx="2854425" cy="2854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1"/>
          <p:cNvSpPr/>
          <p:nvPr/>
        </p:nvSpPr>
        <p:spPr>
          <a:xfrm>
            <a:off x="1523880" y="2547134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1523880" y="0"/>
            <a:ext cx="914112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setex key &amp; setnx key</a:t>
            </a:r>
          </a:p>
        </p:txBody>
      </p:sp>
      <p:sp>
        <p:nvSpPr>
          <p:cNvPr id="136" name="CustomShape 3"/>
          <p:cNvSpPr/>
          <p:nvPr/>
        </p:nvSpPr>
        <p:spPr>
          <a:xfrm>
            <a:off x="1600200" y="762120"/>
            <a:ext cx="898884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SETEX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set key to hold the string value and set key to timeout after a given number of seconds.</a:t>
            </a:r>
          </a:p>
          <a:p>
            <a:pPr algn="just"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SETNX</a:t>
            </a:r>
            <a:r>
              <a:rPr lang="en-US" sz="2000" b="0" strike="noStrike" spc="-1" dirty="0">
                <a:latin typeface="Arial"/>
              </a:rPr>
              <a:t> set key to hold string value if key does not exist. In that case, it is equal to SET. When key already holds a value, no operation is performed. SETNX is short for "SET if Not eXists".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1601280" y="2787614"/>
            <a:ext cx="89877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z="2000" spc="-1" dirty="0">
                <a:solidFill>
                  <a:srgbClr val="00B0F0"/>
                </a:solidFill>
                <a:latin typeface="Consolas"/>
              </a:rPr>
              <a:t>SETEX key seconds value</a:t>
            </a:r>
          </a:p>
          <a:p>
            <a:pPr algn="l"/>
            <a:r>
              <a:rPr lang="en-IN" sz="2000" spc="-1" dirty="0">
                <a:solidFill>
                  <a:srgbClr val="00B0F0"/>
                </a:solidFill>
                <a:latin typeface="Consolas"/>
              </a:rPr>
              <a:t>SETNX key value</a:t>
            </a:r>
          </a:p>
        </p:txBody>
      </p:sp>
      <p:sp>
        <p:nvSpPr>
          <p:cNvPr id="139" name="CustomShape 6"/>
          <p:cNvSpPr/>
          <p:nvPr/>
        </p:nvSpPr>
        <p:spPr>
          <a:xfrm>
            <a:off x="1523880" y="3802082"/>
            <a:ext cx="888696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 server:1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 otp:1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 otp:2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 "host name"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getex username:1 ex 10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getex password:1 ex 10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49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get key &amp; getex</a:t>
            </a:r>
            <a:endParaRPr lang="en-IN" sz="72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get key &amp; getex key</a:t>
            </a:r>
          </a:p>
        </p:txBody>
      </p:sp>
      <p:sp>
        <p:nvSpPr>
          <p:cNvPr id="128" name="CustomShape 3"/>
          <p:cNvSpPr/>
          <p:nvPr/>
        </p:nvSpPr>
        <p:spPr>
          <a:xfrm>
            <a:off x="1600200" y="762120"/>
            <a:ext cx="89888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Get the value of key. If the key does not exist the special value nil is returned. An error is returned if the value stored at key is not a string, because GET only handles string values.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601280" y="2221560"/>
            <a:ext cx="89877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GET key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GETEX key [EX seconds|PX milliseconds]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523880" y="3192480"/>
            <a:ext cx="888696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 server:1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 otp:1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 otp:2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 "host name"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getex username:1 ex 10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getex password:1 ex 10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>
                <a:solidFill>
                  <a:srgbClr val="F7C120"/>
                </a:solidFill>
                <a:latin typeface="Century"/>
                <a:ea typeface="DejaVu Sans"/>
              </a:rPr>
              <a:t>keys &amp; dbsize-</a:t>
            </a:r>
            <a:endParaRPr lang="en-IN" sz="72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keys pattern &amp; dbsize- </a:t>
            </a:r>
          </a:p>
        </p:txBody>
      </p:sp>
      <p:sp>
        <p:nvSpPr>
          <p:cNvPr id="144" name="CustomShape 3"/>
          <p:cNvSpPr/>
          <p:nvPr/>
        </p:nvSpPr>
        <p:spPr>
          <a:xfrm>
            <a:off x="1600200" y="762120"/>
            <a:ext cx="89888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keys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Returns all keys matching pattern.</a:t>
            </a: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dbSize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-: Return the number of keys in the currently-selected database.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600200" y="2865600"/>
            <a:ext cx="888696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 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o*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*o*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dbsize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1601280" y="2221560"/>
            <a:ext cx="89877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KEYS pattern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dbsize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656000" y="4713480"/>
            <a:ext cx="8997480" cy="13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h?llo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matches hello, hallo and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hxllo</a:t>
            </a:r>
            <a:endParaRPr lang="en-IN" sz="18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h*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llo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matches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hllo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heeeello</a:t>
            </a:r>
            <a:endParaRPr lang="en-IN" sz="18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h[ae]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llo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matches hello and hallo, but not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hillo</a:t>
            </a:r>
            <a:endParaRPr lang="en-IN" sz="18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h[^e]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llo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matches hallo,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hbllo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... but not hello</a:t>
            </a:r>
            <a:endParaRPr lang="en-IN" sz="18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h[a-b]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llo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matches hallo and 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hbllo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ttl key / pttl key</a:t>
            </a:r>
            <a:endParaRPr lang="en-IN" sz="72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ttl key / pttl key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1600200" y="76212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Returns the remaining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time to live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of a key that has a timeout. TTL allows Redis client to check how many seconds a given key will continue to be part of the data-set.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600200" y="3909600"/>
            <a:ext cx="88869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ttl otp:1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pttl otp:2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ttl password:1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1601280" y="2221560"/>
            <a:ext cx="89877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TTL key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PTTL key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1584000" y="5246640"/>
            <a:ext cx="8853480" cy="101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666666"/>
                </a:solidFill>
                <a:latin typeface="Arial"/>
                <a:ea typeface="Open Sans"/>
              </a:rPr>
              <a:t>The command returns -1 if the key exists but has no associated expire.</a:t>
            </a:r>
            <a:endParaRPr lang="en-IN" sz="18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666666"/>
                </a:solidFill>
                <a:latin typeface="Arial"/>
                <a:ea typeface="Open Sans"/>
              </a:rPr>
              <a:t>The command returns -2 if the key does not exist.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1576080" y="3161880"/>
            <a:ext cx="9581400" cy="65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TTL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returns the amount of remaining time in seconds while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PTTL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returns it in milliseconds.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>
                <a:solidFill>
                  <a:srgbClr val="F7C120"/>
                </a:solidFill>
                <a:latin typeface="Century"/>
                <a:ea typeface="DejaVu Sans"/>
              </a:rPr>
              <a:t>expire key</a:t>
            </a:r>
            <a:endParaRPr lang="en-IN" sz="72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expire key</a:t>
            </a:r>
          </a:p>
        </p:txBody>
      </p:sp>
      <p:sp>
        <p:nvSpPr>
          <p:cNvPr id="163" name="CustomShape 3"/>
          <p:cNvSpPr/>
          <p:nvPr/>
        </p:nvSpPr>
        <p:spPr>
          <a:xfrm>
            <a:off x="1600200" y="762120"/>
            <a:ext cx="898884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EXPIRE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set a timeout on key. After the timeout has expired, the key will automatically be deleted. A key with an associated timeout is often said to be volatile in Redis terminology.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600200" y="2829600"/>
            <a:ext cx="88869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Arial"/>
                <a:ea typeface="SimSun"/>
              </a:rPr>
              <a:t>expire user:1 180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Arial"/>
                <a:ea typeface="SimSun"/>
              </a:rPr>
              <a:t>expire password:1 180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1601280" y="2221560"/>
            <a:ext cx="8987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EXPIRE key seconds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>
                <a:solidFill>
                  <a:srgbClr val="F7C120"/>
                </a:solidFill>
                <a:latin typeface="Century"/>
                <a:ea typeface="DejaVu Sans"/>
              </a:rPr>
              <a:t>persist key</a:t>
            </a:r>
            <a:endParaRPr lang="en-IN" sz="7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redis</a:t>
            </a:r>
            <a:endParaRPr lang="en-IN" sz="72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2514" y="3531600"/>
            <a:ext cx="11248572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2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Redis is an open-source, in-memory key-value data store. A key-value data store is a type of NoSQL database in which keys serve as unique identifiers for their associated values. Any given Redis instance includes a number of databases, each of which can hold many different keys of a variety of data types.</a:t>
            </a:r>
            <a:endParaRPr lang="en-IN" sz="2200" b="0" strike="noStrike" spc="-1" dirty="0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666800" y="609480"/>
            <a:ext cx="88362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000" b="0" strike="noStrike" spc="-1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persist key</a:t>
            </a:r>
          </a:p>
        </p:txBody>
      </p:sp>
      <p:sp>
        <p:nvSpPr>
          <p:cNvPr id="171" name="CustomShape 3"/>
          <p:cNvSpPr/>
          <p:nvPr/>
        </p:nvSpPr>
        <p:spPr>
          <a:xfrm>
            <a:off x="1600200" y="762120"/>
            <a:ext cx="898884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PERSIST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remove the existing timeout on key, turning the key from volatile (a key with an expire set) to persistent (a key that will never expire as no timeout is associated).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601280" y="2221560"/>
            <a:ext cx="8987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PERSIST key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600200" y="2829600"/>
            <a:ext cx="888696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Arial"/>
                <a:ea typeface="SimSun"/>
              </a:rPr>
              <a:t>persist user:1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Arial"/>
                <a:ea typeface="SimSun"/>
              </a:rPr>
              <a:t>persist password:1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Arial"/>
                <a:ea typeface="SimSun"/>
              </a:rPr>
              <a:t>127.0.0.1:6379&gt; </a:t>
            </a:r>
            <a:r>
              <a:rPr lang="en-IN" sz="1800" b="0" strike="noStrike" spc="-1">
                <a:solidFill>
                  <a:srgbClr val="FF5733"/>
                </a:solidFill>
                <a:latin typeface="Arial"/>
                <a:ea typeface="SimSun"/>
              </a:rPr>
              <a:t>ttl user:1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Arial"/>
                <a:ea typeface="SimSun"/>
              </a:rPr>
              <a:t>127.0.0.1:6379&gt; </a:t>
            </a:r>
            <a:r>
              <a:rPr lang="en-IN" sz="1800" b="0" strike="noStrike" spc="-1">
                <a:solidFill>
                  <a:srgbClr val="FF5733"/>
                </a:solidFill>
                <a:latin typeface="Arial"/>
                <a:ea typeface="SimSun"/>
              </a:rPr>
              <a:t>ttl password:1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676520" y="2362320"/>
            <a:ext cx="88362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mset, msetnx key &amp; mget key</a:t>
            </a:r>
            <a:endParaRPr lang="en-IN" sz="7200" b="0" strike="noStrike" spc="-1" dirty="0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676520" y="53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mset, msetnx &amp; mget</a:t>
            </a:r>
          </a:p>
        </p:txBody>
      </p:sp>
      <p:sp>
        <p:nvSpPr>
          <p:cNvPr id="178" name="CustomShape 2"/>
          <p:cNvSpPr/>
          <p:nvPr/>
        </p:nvSpPr>
        <p:spPr>
          <a:xfrm>
            <a:off x="1600200" y="762120"/>
            <a:ext cx="89888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MSET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sets the given keys to their respective values. MSET replaces existing values with new values, just as regular SET.</a:t>
            </a:r>
            <a:endParaRPr lang="en-IN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MSETNX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sets the given keys to their respective values. MSETNX will not perform any operation at all even if just a single key already exists.</a:t>
            </a:r>
            <a:endParaRPr lang="en-IN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MGET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returns the values of all specified keys. For every key that does not hold a string value or does not exist, the special value nil is returned.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601280" y="2905560"/>
            <a:ext cx="898776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MSET key value [key value …]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MSETNX key value [key value ...]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MGET key [key ...]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00200" y="3981600"/>
            <a:ext cx="88869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Arial"/>
                <a:ea typeface="SimSun"/>
              </a:rPr>
              <a:t>mset server:2 </a:t>
            </a:r>
            <a:r>
              <a:rPr lang="en-IN" sz="1800" b="0" strike="noStrike" spc="-1" dirty="0" err="1">
                <a:solidFill>
                  <a:srgbClr val="FF5733"/>
                </a:solidFill>
                <a:latin typeface="Arial"/>
                <a:ea typeface="SimSun"/>
              </a:rPr>
              <a:t>linux</a:t>
            </a:r>
            <a:r>
              <a:rPr lang="en-IN" sz="1800" b="0" strike="noStrike" spc="-1" dirty="0">
                <a:solidFill>
                  <a:srgbClr val="FF5733"/>
                </a:solidFill>
                <a:latin typeface="Arial"/>
                <a:ea typeface="SimSun"/>
              </a:rPr>
              <a:t> user:2 administrator password:2 admin server:3 windown2021 user:3 iet password:3 iet</a:t>
            </a:r>
            <a:endParaRPr lang="en-IN" sz="1800" b="0" strike="noStrike" spc="-1" dirty="0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Arial"/>
                <a:ea typeface="SimSun"/>
              </a:rPr>
              <a:t>mget user:1 password:1 user:2 password:2 user:3 password:3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82" name="Line 6"/>
          <p:cNvSpPr/>
          <p:nvPr/>
        </p:nvSpPr>
        <p:spPr>
          <a:xfrm>
            <a:off x="1523880" y="270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1584000" y="5250240"/>
            <a:ext cx="8853480" cy="101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rgbClr val="666666"/>
                </a:solidFill>
                <a:latin typeface="Arial"/>
                <a:ea typeface="Open Sans"/>
              </a:rPr>
              <a:t>The command returns 0 if no key was set (at least one key already existed).</a:t>
            </a:r>
            <a:endParaRPr lang="en-IN" sz="18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rgbClr val="666666"/>
                </a:solidFill>
                <a:latin typeface="Arial"/>
                <a:ea typeface="Open Sans"/>
              </a:rPr>
              <a:t>The command returns 1 if the all the keys were set.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365840" y="188640"/>
            <a:ext cx="968004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" name="Picture 2" descr="http://www.bvctch.vn/vnt_upload/weblink/thks.jpg">
            <a:extLst>
              <a:ext uri="{FF2B5EF4-FFF2-40B4-BE49-F238E27FC236}">
                <a16:creationId xmlns:a16="http://schemas.microsoft.com/office/drawing/2014/main" id="{89C6A2F4-C2AC-4D66-AF92-D6AD698B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10" y="2036179"/>
            <a:ext cx="3123793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ine 1"/>
          <p:cNvSpPr/>
          <p:nvPr/>
        </p:nvSpPr>
        <p:spPr>
          <a:xfrm>
            <a:off x="1523880" y="17524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676520" y="2743200"/>
            <a:ext cx="883620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402200" y="2016000"/>
            <a:ext cx="67986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600200" y="76212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 run commands on Redis remote server, you need to connect to the server by the same client 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redis-cli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523880" y="4419720"/>
            <a:ext cx="9141120" cy="798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1584000" y="5763960"/>
            <a:ext cx="870948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1523880" y="0"/>
            <a:ext cx="9143280" cy="699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Getting</a:t>
            </a:r>
            <a:r>
              <a:rPr lang="en-IN" sz="4000" b="0" strike="noStrike" spc="-1">
                <a:solidFill>
                  <a:srgbClr val="F7C120"/>
                </a:solidFill>
                <a:latin typeface="Times New Roman"/>
                <a:ea typeface="DejaVu Sans"/>
              </a:rPr>
              <a:t> </a:t>
            </a: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Started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7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select index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1600200" y="76212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Select the Redis logical database [from 0 - 15] having the specified zero-based numeric index. New connections always use the database 0.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601280" y="2221560"/>
            <a:ext cx="8987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SELECT index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1523880" y="2760480"/>
            <a:ext cx="9417960" cy="21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select 2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select 16  </a:t>
            </a:r>
            <a:r>
              <a:rPr lang="en-IN" sz="1800" b="0" strike="noStrike" spc="-1">
                <a:solidFill>
                  <a:srgbClr val="BBE33D"/>
                </a:solidFill>
                <a:latin typeface="Consolas"/>
                <a:ea typeface="SimSun"/>
              </a:rPr>
              <a:t>//(error) ERR DB index is out of range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select 0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1584000" y="5033520"/>
            <a:ext cx="8853480" cy="101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666666"/>
                </a:solidFill>
                <a:latin typeface="Arial"/>
                <a:ea typeface="Open Sans"/>
              </a:rPr>
              <a:t>Different databases can have keys with the same name, and commands like </a:t>
            </a:r>
            <a:r>
              <a:rPr lang="en-IN" sz="1800" b="1" strike="noStrike" spc="-1" dirty="0">
                <a:solidFill>
                  <a:srgbClr val="666666"/>
                </a:solidFill>
                <a:latin typeface="Arial"/>
                <a:ea typeface="Open Sans"/>
              </a:rPr>
              <a:t>FLUSHDB</a:t>
            </a:r>
            <a:r>
              <a:rPr lang="en-IN" sz="1800" b="0" strike="noStrike" spc="-1" dirty="0">
                <a:solidFill>
                  <a:srgbClr val="666666"/>
                </a:solidFill>
                <a:latin typeface="Arial"/>
                <a:ea typeface="Open Sans"/>
              </a:rPr>
              <a:t>, </a:t>
            </a:r>
            <a:r>
              <a:rPr lang="en-IN" sz="1800" b="1" strike="noStrike" spc="-1" dirty="0">
                <a:solidFill>
                  <a:srgbClr val="666666"/>
                </a:solidFill>
                <a:latin typeface="Arial"/>
                <a:ea typeface="Open Sans"/>
              </a:rPr>
              <a:t>SWAPDB</a:t>
            </a:r>
            <a:r>
              <a:rPr lang="en-IN" sz="1800" b="0" strike="noStrike" spc="-1" dirty="0">
                <a:solidFill>
                  <a:srgbClr val="666666"/>
                </a:solidFill>
                <a:latin typeface="Arial"/>
                <a:ea typeface="Open Sans"/>
              </a:rPr>
              <a:t> or </a:t>
            </a:r>
            <a:r>
              <a:rPr lang="en-IN" sz="1800" b="1" strike="noStrike" spc="-1" dirty="0">
                <a:solidFill>
                  <a:srgbClr val="666666"/>
                </a:solidFill>
                <a:latin typeface="Arial"/>
                <a:ea typeface="Open Sans"/>
              </a:rPr>
              <a:t>RANDOMKEY</a:t>
            </a:r>
            <a:r>
              <a:rPr lang="en-IN" sz="1800" b="0" strike="noStrike" spc="-1" dirty="0">
                <a:solidFill>
                  <a:srgbClr val="666666"/>
                </a:solidFill>
                <a:latin typeface="Arial"/>
                <a:ea typeface="Open Sans"/>
              </a:rPr>
              <a:t> work on specific databases.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>
                <a:solidFill>
                  <a:srgbClr val="F7C120"/>
                </a:solidFill>
                <a:latin typeface="Century"/>
                <a:ea typeface="DejaVu Sans"/>
              </a:rPr>
              <a:t>redis strings</a:t>
            </a:r>
            <a:endParaRPr lang="en-IN" sz="72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666800" y="609480"/>
            <a:ext cx="88362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000" b="0" strike="noStrike" spc="-1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676520" y="3531600"/>
            <a:ext cx="883620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Redis strings commands are used for managing string values in Redis.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>
                <a:solidFill>
                  <a:srgbClr val="F7C120"/>
                </a:solidFill>
                <a:latin typeface="Century"/>
                <a:ea typeface="DejaVu Sans"/>
              </a:rPr>
              <a:t>set key</a:t>
            </a:r>
            <a:endParaRPr lang="en-IN" sz="72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set key</a:t>
            </a:r>
          </a:p>
        </p:txBody>
      </p:sp>
      <p:sp>
        <p:nvSpPr>
          <p:cNvPr id="120" name="CustomShape 3"/>
          <p:cNvSpPr/>
          <p:nvPr/>
        </p:nvSpPr>
        <p:spPr>
          <a:xfrm>
            <a:off x="1600200" y="762120"/>
            <a:ext cx="89888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Set key to hold the string value. If key already holds a value, it is overwritten, regardless of its type. Any previous time to live associated with the key is discarded on successful SET operation.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523880" y="4272480"/>
            <a:ext cx="888696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set server:1 redis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set otp:1 455676 ex 100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set otp:2 236767 px 100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set "host name" stp:5 nx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set username:1 "saleel" xx</a:t>
            </a:r>
            <a:endParaRPr lang="en-IN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set password:1 sony</a:t>
            </a:r>
            <a:endParaRPr lang="en-IN" sz="1800" b="0" strike="noStrike" spc="-1">
              <a:latin typeface="Arial"/>
            </a:endParaRPr>
          </a:p>
        </p:txBody>
      </p:sp>
      <p:graphicFrame>
        <p:nvGraphicFramePr>
          <p:cNvPr id="122" name="Table 5"/>
          <p:cNvGraphicFramePr/>
          <p:nvPr/>
        </p:nvGraphicFramePr>
        <p:xfrm>
          <a:off x="1523880" y="2793240"/>
          <a:ext cx="9067680" cy="1483200"/>
        </p:xfrm>
        <a:graphic>
          <a:graphicData uri="http://schemas.openxmlformats.org/drawingml/2006/table">
            <a:tbl>
              <a:tblPr/>
              <a:tblGrid>
                <a:gridCol w="256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Open Sans"/>
                        </a:rPr>
                        <a:t> EX seconds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Open Sans"/>
                        </a:rPr>
                        <a:t> Set the specified expire time, in seconds.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Open Sans"/>
                        </a:rPr>
                        <a:t> PX milliseconds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Open Sans"/>
                        </a:rPr>
                        <a:t> Set the specified expire time, in milliseconds.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Open Sans"/>
                        </a:rPr>
                        <a:t> NX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Open Sans"/>
                        </a:rPr>
                        <a:t> Only set the key if it does not already exist.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Open Sans"/>
                        </a:rPr>
                        <a:t> XX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404040"/>
                          </a:solidFill>
                          <a:latin typeface="Open Sans"/>
                        </a:rPr>
                        <a:t> Only set the key if it already exist.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" name="CustomShape 6"/>
          <p:cNvSpPr/>
          <p:nvPr/>
        </p:nvSpPr>
        <p:spPr>
          <a:xfrm>
            <a:off x="1601280" y="2221560"/>
            <a:ext cx="8987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SET key value [EX seconds] [PX milliseconds] [NX|XX] 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76520" y="2362320"/>
            <a:ext cx="88362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72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setex key &amp; setnx key</a:t>
            </a:r>
            <a:endParaRPr lang="en-IN" sz="72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676520" y="4719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2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50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11405</TotalTime>
  <Words>1227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SimSun</vt:lpstr>
      <vt:lpstr>-apple-system</vt:lpstr>
      <vt:lpstr>Arial</vt:lpstr>
      <vt:lpstr>Calibri</vt:lpstr>
      <vt:lpstr>Century</vt:lpstr>
      <vt:lpstr>Consolas</vt:lpstr>
      <vt:lpstr>Open Sans</vt:lpstr>
      <vt:lpstr>Segoe Print</vt:lpstr>
      <vt:lpstr>Segoe UI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 programming tags</cp:keywords>
  <dc:description/>
  <cp:lastModifiedBy>Saleel</cp:lastModifiedBy>
  <cp:revision>1948</cp:revision>
  <cp:lastPrinted>1601-01-01T00:00:00Z</cp:lastPrinted>
  <dcterms:created xsi:type="dcterms:W3CDTF">2001-07-06T15:43:27Z</dcterms:created>
  <dcterms:modified xsi:type="dcterms:W3CDTF">2021-04-27T11:51:43Z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category">
    <vt:lpwstr>HTML Programming</vt:lpwstr>
  </property>
</Properties>
</file>