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media/image6.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66.xml" ContentType="application/vnd.openxmlformats-officedocument.presentationml.slide+xml"/>
  <Override PartName="/ppt/slides/slide29.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65.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4.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65.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55.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69.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8.xml.rels" ContentType="application/vnd.openxmlformats-package.relationships+xml"/>
  <Override PartName="/ppt/slides/_rels/slide62.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67.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66.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4080" y="6447240"/>
            <a:ext cx="177120" cy="1468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9800" cy="126648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9800" cy="67212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1240" cy="12664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1240" cy="6721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4080" y="6447240"/>
            <a:ext cx="177120" cy="1468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4080" y="6447240"/>
            <a:ext cx="177120" cy="14688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20840" cy="97704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0760" cy="2840760"/>
          </a:xfrm>
          <a:prstGeom prst="rect">
            <a:avLst/>
          </a:prstGeom>
          <a:ln>
            <a:noFill/>
          </a:ln>
        </p:spPr>
      </p:pic>
      <p:sp>
        <p:nvSpPr>
          <p:cNvPr id="90" name="CustomShape 2"/>
          <p:cNvSpPr/>
          <p:nvPr/>
        </p:nvSpPr>
        <p:spPr>
          <a:xfrm>
            <a:off x="720000" y="5158800"/>
            <a:ext cx="10870920" cy="117612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40760" cy="1054080"/>
          </a:xfrm>
          <a:prstGeom prst="rect">
            <a:avLst/>
          </a:prstGeom>
          <a:ln>
            <a:noFill/>
          </a:ln>
        </p:spPr>
      </p:pic>
      <p:sp>
        <p:nvSpPr>
          <p:cNvPr id="92" name="CustomShape 3"/>
          <p:cNvSpPr/>
          <p:nvPr/>
        </p:nvSpPr>
        <p:spPr>
          <a:xfrm>
            <a:off x="3557880" y="93600"/>
            <a:ext cx="843912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2560" cy="1055880"/>
          </a:xfrm>
          <a:prstGeom prst="rect">
            <a:avLst/>
          </a:prstGeom>
          <a:ln>
            <a:noFill/>
          </a:ln>
        </p:spPr>
      </p:pic>
      <p:pic>
        <p:nvPicPr>
          <p:cNvPr id="94" name="Picture 7" descr=""/>
          <p:cNvPicPr/>
          <p:nvPr/>
        </p:nvPicPr>
        <p:blipFill>
          <a:blip r:embed="rId4"/>
          <a:stretch/>
        </p:blipFill>
        <p:spPr>
          <a:xfrm>
            <a:off x="57960" y="2448000"/>
            <a:ext cx="3538800" cy="3538800"/>
          </a:xfrm>
          <a:prstGeom prst="rect">
            <a:avLst/>
          </a:prstGeom>
          <a:ln>
            <a:noFill/>
          </a:ln>
        </p:spPr>
      </p:pic>
      <p:sp>
        <p:nvSpPr>
          <p:cNvPr id="95" name="CustomShape 4"/>
          <p:cNvSpPr/>
          <p:nvPr/>
        </p:nvSpPr>
        <p:spPr>
          <a:xfrm>
            <a:off x="7632000" y="4716000"/>
            <a:ext cx="3454920" cy="401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0" name="CustomShape 2"/>
          <p:cNvSpPr/>
          <p:nvPr/>
        </p:nvSpPr>
        <p:spPr>
          <a:xfrm>
            <a:off x="248400" y="762120"/>
            <a:ext cx="116989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1" name="CustomShape 3"/>
          <p:cNvSpPr/>
          <p:nvPr/>
        </p:nvSpPr>
        <p:spPr>
          <a:xfrm>
            <a:off x="1523880" y="3801960"/>
            <a:ext cx="8876160" cy="214704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2"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3" name="CustomShape 5"/>
          <p:cNvSpPr/>
          <p:nvPr/>
        </p:nvSpPr>
        <p:spPr>
          <a:xfrm>
            <a:off x="246600" y="2133720"/>
            <a:ext cx="11700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5"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2"/>
          <p:cNvSpPr/>
          <p:nvPr/>
        </p:nvSpPr>
        <p:spPr>
          <a:xfrm>
            <a:off x="248400" y="762120"/>
            <a:ext cx="116989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3"/>
          <p:cNvSpPr/>
          <p:nvPr/>
        </p:nvSpPr>
        <p:spPr>
          <a:xfrm>
            <a:off x="1523880" y="3480480"/>
            <a:ext cx="8876160" cy="255852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39"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0" name="CustomShape 5"/>
          <p:cNvSpPr/>
          <p:nvPr/>
        </p:nvSpPr>
        <p:spPr>
          <a:xfrm>
            <a:off x="246600" y="2206440"/>
            <a:ext cx="11700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5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4" name="CustomShape 2"/>
          <p:cNvSpPr/>
          <p:nvPr/>
        </p:nvSpPr>
        <p:spPr>
          <a:xfrm>
            <a:off x="248400" y="762120"/>
            <a:ext cx="116989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5" name="CustomShape 3"/>
          <p:cNvSpPr/>
          <p:nvPr/>
        </p:nvSpPr>
        <p:spPr>
          <a:xfrm>
            <a:off x="1523880" y="4344480"/>
            <a:ext cx="8876160" cy="214704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6"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7" name="CustomShape 5"/>
          <p:cNvSpPr/>
          <p:nvPr/>
        </p:nvSpPr>
        <p:spPr>
          <a:xfrm>
            <a:off x="246600" y="2845080"/>
            <a:ext cx="117007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49"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1" name="CustomShape 2"/>
          <p:cNvSpPr/>
          <p:nvPr/>
        </p:nvSpPr>
        <p:spPr>
          <a:xfrm>
            <a:off x="248400" y="762120"/>
            <a:ext cx="116989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2" name="CustomShape 3"/>
          <p:cNvSpPr/>
          <p:nvPr/>
        </p:nvSpPr>
        <p:spPr>
          <a:xfrm>
            <a:off x="1600200" y="2685600"/>
            <a:ext cx="8876160" cy="173556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3" name="CustomShape 4"/>
          <p:cNvSpPr/>
          <p:nvPr/>
        </p:nvSpPr>
        <p:spPr>
          <a:xfrm>
            <a:off x="1656000" y="4533480"/>
            <a:ext cx="8986680" cy="1356840"/>
          </a:xfrm>
          <a:prstGeom prst="rect">
            <a:avLst/>
          </a:prstGeom>
          <a:noFill/>
          <a:ln>
            <a:noFill/>
          </a:ln>
        </p:spPr>
        <p:style>
          <a:lnRef idx="0"/>
          <a:fillRef idx="0"/>
          <a:effectRef idx="0"/>
          <a:fontRef idx="minor"/>
        </p:style>
        <p:txBody>
          <a:bodyPr lIns="90000" rIns="90000" tIns="45000" bIns="45000">
            <a:noAutofit/>
          </a:bodyPr>
          <a:p>
            <a:pPr marL="216000" indent="-20556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55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55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55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556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5" name="CustomShape 6"/>
          <p:cNvSpPr/>
          <p:nvPr/>
        </p:nvSpPr>
        <p:spPr>
          <a:xfrm>
            <a:off x="246600" y="1742040"/>
            <a:ext cx="11700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7"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59" name="CustomShape 2"/>
          <p:cNvSpPr/>
          <p:nvPr/>
        </p:nvSpPr>
        <p:spPr>
          <a:xfrm>
            <a:off x="248400" y="762120"/>
            <a:ext cx="1169892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0" name="CustomShape 3"/>
          <p:cNvSpPr/>
          <p:nvPr/>
        </p:nvSpPr>
        <p:spPr>
          <a:xfrm>
            <a:off x="1600200" y="3909600"/>
            <a:ext cx="8876160" cy="132408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1" name="CustomShape 4"/>
          <p:cNvSpPr/>
          <p:nvPr/>
        </p:nvSpPr>
        <p:spPr>
          <a:xfrm>
            <a:off x="1584000" y="5246640"/>
            <a:ext cx="8842680" cy="100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268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268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2" name="CustomShape 5"/>
          <p:cNvSpPr/>
          <p:nvPr/>
        </p:nvSpPr>
        <p:spPr>
          <a:xfrm>
            <a:off x="1576080" y="3161880"/>
            <a:ext cx="9570600" cy="6408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3"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4" name="CustomShape 7"/>
          <p:cNvSpPr/>
          <p:nvPr/>
        </p:nvSpPr>
        <p:spPr>
          <a:xfrm>
            <a:off x="246600" y="1742040"/>
            <a:ext cx="11700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6"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3444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254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7"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68" name="CustomShape 2"/>
          <p:cNvSpPr/>
          <p:nvPr/>
        </p:nvSpPr>
        <p:spPr>
          <a:xfrm>
            <a:off x="248400" y="762120"/>
            <a:ext cx="116989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69" name="CustomShape 3"/>
          <p:cNvSpPr/>
          <p:nvPr/>
        </p:nvSpPr>
        <p:spPr>
          <a:xfrm>
            <a:off x="1600200" y="3585600"/>
            <a:ext cx="887616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0" name="Line 4"/>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5"/>
          <p:cNvSpPr/>
          <p:nvPr/>
        </p:nvSpPr>
        <p:spPr>
          <a:xfrm>
            <a:off x="246600" y="2322360"/>
            <a:ext cx="11700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676520" y="2362320"/>
            <a:ext cx="8825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3"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5" name="CustomShape 2"/>
          <p:cNvSpPr/>
          <p:nvPr/>
        </p:nvSpPr>
        <p:spPr>
          <a:xfrm>
            <a:off x="248400" y="762120"/>
            <a:ext cx="116215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6" name="CustomShape 3"/>
          <p:cNvSpPr/>
          <p:nvPr/>
        </p:nvSpPr>
        <p:spPr>
          <a:xfrm>
            <a:off x="864000" y="4197600"/>
            <a:ext cx="11005920" cy="132408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77" name="CustomShape 4"/>
          <p:cNvSpPr/>
          <p:nvPr/>
        </p:nvSpPr>
        <p:spPr>
          <a:xfrm>
            <a:off x="1584000" y="5610240"/>
            <a:ext cx="8842680" cy="100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504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504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
        <p:nvSpPr>
          <p:cNvPr id="178" name="Line 5"/>
          <p:cNvSpPr/>
          <p:nvPr/>
        </p:nvSpPr>
        <p:spPr>
          <a:xfrm>
            <a:off x="0" y="2871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9" name="CustomShape 6"/>
          <p:cNvSpPr/>
          <p:nvPr/>
        </p:nvSpPr>
        <p:spPr>
          <a:xfrm>
            <a:off x="246600" y="3120840"/>
            <a:ext cx="11700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676520" y="2362320"/>
            <a:ext cx="8825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1"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2" name="Table 3"/>
          <p:cNvGraphicFramePr/>
          <p:nvPr/>
        </p:nvGraphicFramePr>
        <p:xfrm>
          <a:off x="131040" y="154800"/>
          <a:ext cx="5293800" cy="1285200"/>
        </p:xfrm>
        <a:graphic>
          <a:graphicData uri="http://schemas.openxmlformats.org/drawingml/2006/table">
            <a:tbl>
              <a:tblPr/>
              <a:tblGrid>
                <a:gridCol w="1764360"/>
                <a:gridCol w="1764360"/>
                <a:gridCol w="1765440"/>
              </a:tblGrid>
              <a:tr h="34776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lnL w="4320">
                      <a:solidFill>
                        <a:srgbClr val="000000"/>
                      </a:solidFill>
                    </a:lnL>
                    <a:lnR w="4320">
                      <a:solidFill>
                        <a:srgbClr val="000000"/>
                      </a:solidFill>
                    </a:lnR>
                    <a:lnT w="4320">
                      <a:solidFill>
                        <a:srgbClr val="000000"/>
                      </a:solidFill>
                    </a:lnT>
                    <a:lnB w="4320">
                      <a:solidFill>
                        <a:srgbClr val="000000"/>
                      </a:solidFill>
                    </a:lnB>
                    <a:solidFill>
                      <a:srgbClr val="729fcf"/>
                    </a:solidFill>
                  </a:tcPr>
                </a:tc>
                <a:tc hMerge="1">
                  <a:tcPr marL="90000" marR="90000">
                    <a:lnL w="4320">
                      <a:solidFill>
                        <a:srgbClr val="000000"/>
                      </a:solidFill>
                    </a:lnL>
                    <a:lnR w="4320">
                      <a:solidFill>
                        <a:srgbClr val="000000"/>
                      </a:solidFill>
                    </a:lnR>
                    <a:lnT w="4320">
                      <a:solidFill>
                        <a:srgbClr val="000000"/>
                      </a:solidFill>
                    </a:lnT>
                    <a:lnB w="4320">
                      <a:solidFill>
                        <a:srgbClr val="000000"/>
                      </a:solidFill>
                    </a:lnB>
                    <a:solidFill>
                      <a:srgbClr val="729fcf"/>
                    </a:solidFill>
                  </a:tcPr>
                </a:tc>
              </a:tr>
              <a:tr h="34776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lnL w="4320">
                      <a:solidFill>
                        <a:srgbClr val="000000"/>
                      </a:solidFill>
                    </a:lnL>
                    <a:lnR w="4320">
                      <a:solidFill>
                        <a:srgbClr val="000000"/>
                      </a:solidFill>
                    </a:lnR>
                    <a:lnT w="4320">
                      <a:solidFill>
                        <a:srgbClr val="000000"/>
                      </a:solidFill>
                    </a:lnT>
                    <a:lnB w="4320">
                      <a:solidFill>
                        <a:srgbClr val="000000"/>
                      </a:solidFill>
                    </a:lnB>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47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47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47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graphicFrame>
        <p:nvGraphicFramePr>
          <p:cNvPr id="183" name="Table 4"/>
          <p:cNvGraphicFramePr/>
          <p:nvPr/>
        </p:nvGraphicFramePr>
        <p:xfrm>
          <a:off x="1500480" y="4444920"/>
          <a:ext cx="757152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a:lnL w="4320">
                      <a:solidFill>
                        <a:srgbClr val="000000"/>
                      </a:solidFill>
                    </a:lnL>
                    <a:lnR w="4320">
                      <a:solidFill>
                        <a:srgbClr val="000000"/>
                      </a:solidFill>
                    </a:lnR>
                    <a:lnT w="4320">
                      <a:solidFill>
                        <a:srgbClr val="000000"/>
                      </a:solidFill>
                    </a:lnT>
                    <a:lnB w="4320">
                      <a:solidFill>
                        <a:srgbClr val="000000"/>
                      </a:solidFill>
                    </a:lnB>
                    <a:solidFill>
                      <a:srgbClr val="729fcf"/>
                    </a:solidFill>
                  </a:tcPr>
                </a:tc>
                <a:tc hMerge="1">
                  <a:tcPr>
                    <a:lnL w="4320">
                      <a:solidFill>
                        <a:srgbClr val="000000"/>
                      </a:solidFill>
                    </a:lnL>
                    <a:lnR w="4320">
                      <a:solidFill>
                        <a:srgbClr val="000000"/>
                      </a:solidFill>
                    </a:lnR>
                    <a:lnT w="4320">
                      <a:solidFill>
                        <a:srgbClr val="000000"/>
                      </a:solidFill>
                    </a:lnT>
                    <a:lnB w="4320">
                      <a:solidFill>
                        <a:srgbClr val="000000"/>
                      </a:solidFill>
                    </a:lnB>
                    <a:solidFill>
                      <a:srgbClr val="729fcf"/>
                    </a:solidFill>
                  </a:tcPr>
                </a:tc>
                <a:tc hMerge="1">
                  <a:tcPr marL="90000" marR="90000">
                    <a:lnL w="4320">
                      <a:solidFill>
                        <a:srgbClr val="000000"/>
                      </a:solidFill>
                    </a:lnL>
                    <a:lnR w="4320">
                      <a:solidFill>
                        <a:srgbClr val="000000"/>
                      </a:solidFill>
                    </a:lnR>
                    <a:lnT w="4320">
                      <a:solidFill>
                        <a:srgbClr val="000000"/>
                      </a:solidFill>
                    </a:lnT>
                    <a:lnB w="4320">
                      <a:solidFill>
                        <a:srgbClr val="000000"/>
                      </a:solidFill>
                    </a:lnB>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1" lang="en-IN" sz="1800" spc="-1" strike="noStrike">
                        <a:solidFill>
                          <a:srgbClr val="283593"/>
                        </a:solidFill>
                        <a:latin typeface="Arial"/>
                        <a:ea typeface="DejaVu Sans"/>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6000" algn="ctr">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1" lang="en-IN" sz="1800" spc="-1" strike="noStrike">
                        <a:solidFill>
                          <a:srgbClr val="424242"/>
                        </a:solidFill>
                        <a:latin typeface="Arial"/>
                        <a:ea typeface="DejaVu Sans"/>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1" lang="en-IN" sz="1800" spc="-1" strike="noStrike">
                        <a:solidFill>
                          <a:srgbClr val="424242"/>
                        </a:solidFill>
                        <a:latin typeface="Arial"/>
                        <a:ea typeface="DejaVu Sans"/>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1" lang="en-IN" sz="1800" spc="-1" strike="noStrike">
                        <a:solidFill>
                          <a:srgbClr val="424242"/>
                        </a:solidFill>
                        <a:latin typeface="Arial"/>
                        <a:ea typeface="DejaVu Sans"/>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1" lang="en-IN" sz="1800" spc="-1" strike="noStrike">
                        <a:solidFill>
                          <a:srgbClr val="424242"/>
                        </a:solidFill>
                        <a:latin typeface="Arial"/>
                        <a:ea typeface="DejaVu Sans"/>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4"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5" name="CustomShape 2"/>
          <p:cNvSpPr/>
          <p:nvPr/>
        </p:nvSpPr>
        <p:spPr>
          <a:xfrm>
            <a:off x="248400" y="762120"/>
            <a:ext cx="116989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6" name="CustomShape 3"/>
          <p:cNvSpPr/>
          <p:nvPr/>
        </p:nvSpPr>
        <p:spPr>
          <a:xfrm>
            <a:off x="1600200" y="4593600"/>
            <a:ext cx="8876160" cy="91260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7" name="CustomShape 4"/>
          <p:cNvSpPr/>
          <p:nvPr/>
        </p:nvSpPr>
        <p:spPr>
          <a:xfrm>
            <a:off x="1584000" y="5790240"/>
            <a:ext cx="8842680" cy="67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504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88" name="Line 5"/>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9" name="CustomShape 6"/>
          <p:cNvSpPr/>
          <p:nvPr/>
        </p:nvSpPr>
        <p:spPr>
          <a:xfrm>
            <a:off x="246600" y="3048120"/>
            <a:ext cx="11700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0"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1"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2"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3"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4" name="CustomShape 2"/>
          <p:cNvSpPr/>
          <p:nvPr/>
        </p:nvSpPr>
        <p:spPr>
          <a:xfrm>
            <a:off x="248400" y="762120"/>
            <a:ext cx="116989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5" name="CustomShape 3"/>
          <p:cNvSpPr/>
          <p:nvPr/>
        </p:nvSpPr>
        <p:spPr>
          <a:xfrm>
            <a:off x="1600200" y="3621600"/>
            <a:ext cx="8876160" cy="91260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6" name="CustomShape 4"/>
          <p:cNvSpPr/>
          <p:nvPr/>
        </p:nvSpPr>
        <p:spPr>
          <a:xfrm>
            <a:off x="1584000" y="5106240"/>
            <a:ext cx="8842680" cy="67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504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
        <p:nvSpPr>
          <p:cNvPr id="197" name="Line 5"/>
          <p:cNvSpPr/>
          <p:nvPr/>
        </p:nvSpPr>
        <p:spPr>
          <a:xfrm>
            <a:off x="0" y="2189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8" name="CustomShape 6"/>
          <p:cNvSpPr/>
          <p:nvPr/>
        </p:nvSpPr>
        <p:spPr>
          <a:xfrm>
            <a:off x="246600" y="2395080"/>
            <a:ext cx="11700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0"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2" name="CustomShape 2"/>
          <p:cNvSpPr/>
          <p:nvPr/>
        </p:nvSpPr>
        <p:spPr>
          <a:xfrm>
            <a:off x="248400" y="762120"/>
            <a:ext cx="1169892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3" name="CustomShape 3"/>
          <p:cNvSpPr/>
          <p:nvPr/>
        </p:nvSpPr>
        <p:spPr>
          <a:xfrm>
            <a:off x="1600200" y="3621600"/>
            <a:ext cx="8876160" cy="91260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04" name="Line 4"/>
          <p:cNvSpPr/>
          <p:nvPr/>
        </p:nvSpPr>
        <p:spPr>
          <a:xfrm>
            <a:off x="0" y="1942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5" name="CustomShape 5"/>
          <p:cNvSpPr/>
          <p:nvPr/>
        </p:nvSpPr>
        <p:spPr>
          <a:xfrm>
            <a:off x="246600" y="2148480"/>
            <a:ext cx="11700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6" name="CustomShape 1"/>
          <p:cNvSpPr/>
          <p:nvPr/>
        </p:nvSpPr>
        <p:spPr>
          <a:xfrm>
            <a:off x="1676520" y="2362320"/>
            <a:ext cx="8825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7" name="CustomShape 2"/>
          <p:cNvSpPr/>
          <p:nvPr/>
        </p:nvSpPr>
        <p:spPr>
          <a:xfrm>
            <a:off x="522360" y="4467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CustomShape 1"/>
          <p:cNvSpPr/>
          <p:nvPr/>
        </p:nvSpPr>
        <p:spPr>
          <a:xfrm>
            <a:off x="246600" y="2563200"/>
            <a:ext cx="11703960" cy="851400"/>
          </a:xfrm>
          <a:prstGeom prst="rect">
            <a:avLst/>
          </a:prstGeom>
          <a:noFill/>
          <a:ln>
            <a:noFill/>
          </a:ln>
        </p:spPr>
        <p:style>
          <a:lnRef idx="0"/>
          <a:fillRef idx="0"/>
          <a:effectRef idx="0"/>
          <a:fontRef idx="minor"/>
        </p:style>
        <p:txBody>
          <a:bodyPr lIns="90000" rIns="90000" tIns="45000" bIns="45000">
            <a:spAutoFit/>
          </a:bodyPr>
          <a:p>
            <a:pPr marL="343080" indent="-3294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940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2"/>
          <p:cNvSpPr/>
          <p:nvPr/>
        </p:nvSpPr>
        <p:spPr>
          <a:xfrm>
            <a:off x="246600" y="1742040"/>
            <a:ext cx="117039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3"/>
          <p:cNvSpPr/>
          <p:nvPr/>
        </p:nvSpPr>
        <p:spPr>
          <a:xfrm>
            <a:off x="246600" y="762120"/>
            <a:ext cx="1170396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2" name="CustomShape 4"/>
          <p:cNvSpPr/>
          <p:nvPr/>
        </p:nvSpPr>
        <p:spPr>
          <a:xfrm>
            <a:off x="246600" y="4239720"/>
            <a:ext cx="1170396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216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7216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7216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3" name="CustomShape 5"/>
          <p:cNvSpPr/>
          <p:nvPr/>
        </p:nvSpPr>
        <p:spPr>
          <a:xfrm>
            <a:off x="246600" y="3678480"/>
            <a:ext cx="8698680" cy="3427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6"/>
          <p:cNvSpPr/>
          <p:nvPr/>
        </p:nvSpPr>
        <p:spPr>
          <a:xfrm>
            <a:off x="246600" y="0"/>
            <a:ext cx="117039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5" name="CustomShape 7"/>
          <p:cNvSpPr/>
          <p:nvPr/>
        </p:nvSpPr>
        <p:spPr>
          <a:xfrm>
            <a:off x="246600" y="6212880"/>
            <a:ext cx="11237400" cy="4867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6" name="CustomShape 8"/>
          <p:cNvSpPr/>
          <p:nvPr/>
        </p:nvSpPr>
        <p:spPr>
          <a:xfrm>
            <a:off x="6357240" y="5906160"/>
            <a:ext cx="6246360" cy="378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7"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09" name="CustomShape 2"/>
          <p:cNvSpPr/>
          <p:nvPr/>
        </p:nvSpPr>
        <p:spPr>
          <a:xfrm>
            <a:off x="248400" y="762120"/>
            <a:ext cx="1169892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0" name="CustomShape 3"/>
          <p:cNvSpPr/>
          <p:nvPr/>
        </p:nvSpPr>
        <p:spPr>
          <a:xfrm>
            <a:off x="1600200" y="4989600"/>
            <a:ext cx="8876160" cy="173556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1" name="Line 4"/>
          <p:cNvSpPr/>
          <p:nvPr/>
        </p:nvSpPr>
        <p:spPr>
          <a:xfrm>
            <a:off x="0" y="268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2" name="CustomShape 5"/>
          <p:cNvSpPr/>
          <p:nvPr/>
        </p:nvSpPr>
        <p:spPr>
          <a:xfrm>
            <a:off x="246600" y="2903040"/>
            <a:ext cx="117007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676520" y="2362320"/>
            <a:ext cx="8825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4" name="CustomShape 2"/>
          <p:cNvSpPr/>
          <p:nvPr/>
        </p:nvSpPr>
        <p:spPr>
          <a:xfrm>
            <a:off x="522360" y="425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5" name="Table 3"/>
          <p:cNvGraphicFramePr/>
          <p:nvPr/>
        </p:nvGraphicFramePr>
        <p:xfrm>
          <a:off x="207720" y="123120"/>
          <a:ext cx="757152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a:lnL w="4320">
                      <a:solidFill>
                        <a:srgbClr val="000000"/>
                      </a:solidFill>
                    </a:lnL>
                    <a:lnR w="4320">
                      <a:solidFill>
                        <a:srgbClr val="000000"/>
                      </a:solidFill>
                    </a:lnR>
                    <a:lnT w="4320">
                      <a:solidFill>
                        <a:srgbClr val="000000"/>
                      </a:solidFill>
                    </a:lnT>
                    <a:lnB w="4320">
                      <a:solidFill>
                        <a:srgbClr val="000000"/>
                      </a:solidFill>
                    </a:lnB>
                    <a:solidFill>
                      <a:srgbClr val="729fcf"/>
                    </a:solidFill>
                  </a:tcPr>
                </a:tc>
                <a:tc hMerge="1">
                  <a:tcPr>
                    <a:lnL w="4320">
                      <a:solidFill>
                        <a:srgbClr val="000000"/>
                      </a:solidFill>
                    </a:lnL>
                    <a:lnR w="4320">
                      <a:solidFill>
                        <a:srgbClr val="000000"/>
                      </a:solidFill>
                    </a:lnR>
                    <a:lnT w="4320">
                      <a:solidFill>
                        <a:srgbClr val="000000"/>
                      </a:solidFill>
                    </a:lnT>
                    <a:lnB w="4320">
                      <a:solidFill>
                        <a:srgbClr val="000000"/>
                      </a:solidFill>
                    </a:lnB>
                    <a:solidFill>
                      <a:srgbClr val="729fcf"/>
                    </a:solidFill>
                  </a:tcPr>
                </a:tc>
                <a:tc hMerge="1">
                  <a:tcPr>
                    <a:lnL w="4320">
                      <a:solidFill>
                        <a:srgbClr val="000000"/>
                      </a:solidFill>
                    </a:lnL>
                    <a:lnR w="4320">
                      <a:solidFill>
                        <a:srgbClr val="000000"/>
                      </a:solidFill>
                    </a:lnR>
                    <a:lnT w="4320">
                      <a:solidFill>
                        <a:srgbClr val="000000"/>
                      </a:solidFill>
                    </a:lnT>
                    <a:lnB w="4320">
                      <a:solidFill>
                        <a:srgbClr val="000000"/>
                      </a:solidFill>
                    </a:lnB>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1" lang="en-IN" sz="1800" spc="-1" strike="noStrike">
                        <a:solidFill>
                          <a:srgbClr val="283593"/>
                        </a:solidFill>
                        <a:latin typeface="Arial"/>
                        <a:ea typeface="DejaVu Sans"/>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6000" algn="ctr">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1" lang="en-IN" sz="1800" spc="-1" strike="noStrike">
                        <a:solidFill>
                          <a:srgbClr val="424242"/>
                        </a:solidFill>
                        <a:latin typeface="Arial"/>
                        <a:ea typeface="DejaVu Sans"/>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1" lang="en-IN" sz="1800" spc="-1" strike="noStrike">
                        <a:solidFill>
                          <a:srgbClr val="424242"/>
                        </a:solidFill>
                        <a:latin typeface="Arial"/>
                        <a:ea typeface="DejaVu Sans"/>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1" lang="en-IN" sz="1800" spc="-1" strike="noStrike">
                        <a:solidFill>
                          <a:srgbClr val="424242"/>
                        </a:solidFill>
                        <a:latin typeface="Arial"/>
                        <a:ea typeface="DejaVu Sans"/>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1" lang="en-IN" sz="1800" spc="-1" strike="noStrike">
                        <a:solidFill>
                          <a:srgbClr val="424242"/>
                        </a:solidFill>
                        <a:latin typeface="Arial"/>
                        <a:ea typeface="DejaVu Sans"/>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6"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7" name="CustomShape 2"/>
          <p:cNvSpPr/>
          <p:nvPr/>
        </p:nvSpPr>
        <p:spPr>
          <a:xfrm>
            <a:off x="248400" y="762120"/>
            <a:ext cx="116989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18" name="CustomShape 3"/>
          <p:cNvSpPr/>
          <p:nvPr/>
        </p:nvSpPr>
        <p:spPr>
          <a:xfrm>
            <a:off x="1600200" y="4557600"/>
            <a:ext cx="8876160" cy="132408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19" name="Line 4"/>
          <p:cNvSpPr/>
          <p:nvPr/>
        </p:nvSpPr>
        <p:spPr>
          <a:xfrm>
            <a:off x="0" y="2305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0" name="CustomShape 5"/>
          <p:cNvSpPr/>
          <p:nvPr/>
        </p:nvSpPr>
        <p:spPr>
          <a:xfrm>
            <a:off x="246600" y="2496600"/>
            <a:ext cx="117007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2" name="CustomShape 2"/>
          <p:cNvSpPr/>
          <p:nvPr/>
        </p:nvSpPr>
        <p:spPr>
          <a:xfrm>
            <a:off x="1666800" y="609480"/>
            <a:ext cx="88254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3" name="CustomShape 3"/>
          <p:cNvSpPr/>
          <p:nvPr/>
        </p:nvSpPr>
        <p:spPr>
          <a:xfrm>
            <a:off x="522360" y="3531600"/>
            <a:ext cx="1106244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4"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5"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7" name="CustomShape 2"/>
          <p:cNvSpPr/>
          <p:nvPr/>
        </p:nvSpPr>
        <p:spPr>
          <a:xfrm>
            <a:off x="248400" y="762120"/>
            <a:ext cx="1169892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28" name="CustomShape 3"/>
          <p:cNvSpPr/>
          <p:nvPr/>
        </p:nvSpPr>
        <p:spPr>
          <a:xfrm>
            <a:off x="1600200" y="3585600"/>
            <a:ext cx="8876160" cy="91260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29" name="CustomShape 4"/>
          <p:cNvSpPr/>
          <p:nvPr/>
        </p:nvSpPr>
        <p:spPr>
          <a:xfrm>
            <a:off x="5256000" y="5472000"/>
            <a:ext cx="5129280" cy="78804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30" name="CustomShape 5"/>
          <p:cNvSpPr/>
          <p:nvPr/>
        </p:nvSpPr>
        <p:spPr>
          <a:xfrm>
            <a:off x="10514160" y="2592000"/>
            <a:ext cx="1501920" cy="40604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1" name="Line 6"/>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7"/>
          <p:cNvSpPr/>
          <p:nvPr/>
        </p:nvSpPr>
        <p:spPr>
          <a:xfrm>
            <a:off x="246600" y="2496600"/>
            <a:ext cx="11700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3"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4"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6" name="CustomShape 2"/>
          <p:cNvSpPr/>
          <p:nvPr/>
        </p:nvSpPr>
        <p:spPr>
          <a:xfrm>
            <a:off x="248400" y="762120"/>
            <a:ext cx="116989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7" name="CustomShape 3"/>
          <p:cNvSpPr/>
          <p:nvPr/>
        </p:nvSpPr>
        <p:spPr>
          <a:xfrm>
            <a:off x="8849880" y="2814840"/>
            <a:ext cx="29782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38" name="CustomShape 4"/>
          <p:cNvSpPr/>
          <p:nvPr/>
        </p:nvSpPr>
        <p:spPr>
          <a:xfrm>
            <a:off x="1600200" y="4665600"/>
            <a:ext cx="8876160" cy="91260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39"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0" name="CustomShape 6"/>
          <p:cNvSpPr/>
          <p:nvPr/>
        </p:nvSpPr>
        <p:spPr>
          <a:xfrm>
            <a:off x="246600" y="2903040"/>
            <a:ext cx="11700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1"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2"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4" name="CustomShape 2"/>
          <p:cNvSpPr/>
          <p:nvPr/>
        </p:nvSpPr>
        <p:spPr>
          <a:xfrm>
            <a:off x="248400" y="762120"/>
            <a:ext cx="1169892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5" name="CustomShape 3"/>
          <p:cNvSpPr/>
          <p:nvPr/>
        </p:nvSpPr>
        <p:spPr>
          <a:xfrm>
            <a:off x="1600200" y="3405600"/>
            <a:ext cx="8876160" cy="132408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6" name="CustomShape 4"/>
          <p:cNvSpPr/>
          <p:nvPr/>
        </p:nvSpPr>
        <p:spPr>
          <a:xfrm>
            <a:off x="4601520" y="5832000"/>
            <a:ext cx="5615280" cy="352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47" name="CustomShape 5"/>
          <p:cNvSpPr/>
          <p:nvPr/>
        </p:nvSpPr>
        <p:spPr>
          <a:xfrm>
            <a:off x="10584000" y="3710160"/>
            <a:ext cx="1401480" cy="25466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48"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9" name="CustomShape 7"/>
          <p:cNvSpPr/>
          <p:nvPr/>
        </p:nvSpPr>
        <p:spPr>
          <a:xfrm>
            <a:off x="246600" y="1742040"/>
            <a:ext cx="11700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9"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1"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3" name="CustomShape 2"/>
          <p:cNvSpPr/>
          <p:nvPr/>
        </p:nvSpPr>
        <p:spPr>
          <a:xfrm>
            <a:off x="248400" y="762120"/>
            <a:ext cx="1169892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4" name="CustomShape 3"/>
          <p:cNvSpPr/>
          <p:nvPr/>
        </p:nvSpPr>
        <p:spPr>
          <a:xfrm>
            <a:off x="1600200" y="4629600"/>
            <a:ext cx="8876160" cy="91260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5" name="Line 4"/>
          <p:cNvSpPr/>
          <p:nvPr/>
        </p:nvSpPr>
        <p:spPr>
          <a:xfrm>
            <a:off x="0" y="269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6" name="CustomShape 5"/>
          <p:cNvSpPr/>
          <p:nvPr/>
        </p:nvSpPr>
        <p:spPr>
          <a:xfrm>
            <a:off x="246600" y="2859480"/>
            <a:ext cx="11700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58"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Line 1"/>
          <p:cNvSpPr/>
          <p:nvPr/>
        </p:nvSpPr>
        <p:spPr>
          <a:xfrm>
            <a:off x="0" y="28422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0" name="CustomShape 2"/>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1" name="CustomShape 3"/>
          <p:cNvSpPr/>
          <p:nvPr/>
        </p:nvSpPr>
        <p:spPr>
          <a:xfrm>
            <a:off x="248400" y="762120"/>
            <a:ext cx="104184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2" name="CustomShape 4"/>
          <p:cNvSpPr/>
          <p:nvPr/>
        </p:nvSpPr>
        <p:spPr>
          <a:xfrm>
            <a:off x="1600200" y="4129560"/>
            <a:ext cx="8876160" cy="91260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3" name="CustomShape 5"/>
          <p:cNvSpPr/>
          <p:nvPr/>
        </p:nvSpPr>
        <p:spPr>
          <a:xfrm>
            <a:off x="1224000" y="5511960"/>
            <a:ext cx="8920800" cy="352800"/>
          </a:xfrm>
          <a:prstGeom prst="rect">
            <a:avLst/>
          </a:prstGeom>
          <a:noFill/>
          <a:ln>
            <a:noFill/>
          </a:ln>
        </p:spPr>
        <p:style>
          <a:lnRef idx="0"/>
          <a:fillRef idx="0"/>
          <a:effectRef idx="0"/>
          <a:fontRef idx="minor"/>
        </p:style>
        <p:txBody>
          <a:bodyPr lIns="90000" rIns="90000" tIns="45000" bIns="45000">
            <a:noAutofit/>
          </a:bodyPr>
          <a:p>
            <a:pPr marL="216000" indent="-20880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4" name="CustomShape 6"/>
          <p:cNvSpPr/>
          <p:nvPr/>
        </p:nvSpPr>
        <p:spPr>
          <a:xfrm>
            <a:off x="10585440" y="973800"/>
            <a:ext cx="1431360" cy="5715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5" name="CustomShape 7"/>
          <p:cNvSpPr/>
          <p:nvPr/>
        </p:nvSpPr>
        <p:spPr>
          <a:xfrm>
            <a:off x="246600" y="3062880"/>
            <a:ext cx="117007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67"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69" name="CustomShape 2"/>
          <p:cNvSpPr/>
          <p:nvPr/>
        </p:nvSpPr>
        <p:spPr>
          <a:xfrm>
            <a:off x="248400" y="762120"/>
            <a:ext cx="1032984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0" name="CustomShape 3"/>
          <p:cNvSpPr/>
          <p:nvPr/>
        </p:nvSpPr>
        <p:spPr>
          <a:xfrm>
            <a:off x="1600200" y="3873600"/>
            <a:ext cx="8876160" cy="173556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1" name="CustomShape 4"/>
          <p:cNvSpPr/>
          <p:nvPr/>
        </p:nvSpPr>
        <p:spPr>
          <a:xfrm>
            <a:off x="1224000" y="5904000"/>
            <a:ext cx="8920800" cy="352800"/>
          </a:xfrm>
          <a:prstGeom prst="rect">
            <a:avLst/>
          </a:prstGeom>
          <a:noFill/>
          <a:ln>
            <a:noFill/>
          </a:ln>
        </p:spPr>
        <p:style>
          <a:lnRef idx="0"/>
          <a:fillRef idx="0"/>
          <a:effectRef idx="0"/>
          <a:fontRef idx="minor"/>
        </p:style>
        <p:txBody>
          <a:bodyPr lIns="90000" rIns="90000" tIns="45000" bIns="45000">
            <a:noAutofit/>
          </a:bodyPr>
          <a:p>
            <a:pPr marL="216000" indent="-20880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2" name="CustomShape 5"/>
          <p:cNvSpPr/>
          <p:nvPr/>
        </p:nvSpPr>
        <p:spPr>
          <a:xfrm>
            <a:off x="10585440" y="1036440"/>
            <a:ext cx="1431360" cy="56523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3"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4" name="CustomShape 7"/>
          <p:cNvSpPr/>
          <p:nvPr/>
        </p:nvSpPr>
        <p:spPr>
          <a:xfrm>
            <a:off x="246600" y="2496600"/>
            <a:ext cx="117007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6" name="CustomShape 2"/>
          <p:cNvSpPr/>
          <p:nvPr/>
        </p:nvSpPr>
        <p:spPr>
          <a:xfrm>
            <a:off x="1666800" y="609480"/>
            <a:ext cx="88254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77" name="CustomShape 3"/>
          <p:cNvSpPr/>
          <p:nvPr/>
        </p:nvSpPr>
        <p:spPr>
          <a:xfrm>
            <a:off x="522360" y="3531600"/>
            <a:ext cx="1106244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988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25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79"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1" name="CustomShape 2"/>
          <p:cNvSpPr/>
          <p:nvPr/>
        </p:nvSpPr>
        <p:spPr>
          <a:xfrm>
            <a:off x="248400" y="762120"/>
            <a:ext cx="1169892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endParaRPr b="0" lang="en-IN" sz="1800" spc="-1" strike="noStrike">
              <a:latin typeface="Arial"/>
            </a:endParaRPr>
          </a:p>
          <a:p>
            <a:pPr marL="216000" indent="-212400" algn="just">
              <a:lnSpc>
                <a:spcPct val="100000"/>
              </a:lnSpc>
              <a:buClr>
                <a:srgbClr val="000000"/>
              </a:buClr>
              <a:buFont typeface="Wingdings" charset="2"/>
              <a:buChar char=""/>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marL="216000" indent="-212400" algn="just">
              <a:lnSpc>
                <a:spcPct val="100000"/>
              </a:lnSpc>
              <a:buClr>
                <a:srgbClr val="000000"/>
              </a:buClr>
              <a:buFont typeface="Wingdings" charset="2"/>
              <a:buChar char=""/>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2" name="CustomShape 3"/>
          <p:cNvSpPr/>
          <p:nvPr/>
        </p:nvSpPr>
        <p:spPr>
          <a:xfrm>
            <a:off x="248400" y="3494880"/>
            <a:ext cx="11698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3" name="CustomShape 4"/>
          <p:cNvSpPr/>
          <p:nvPr/>
        </p:nvSpPr>
        <p:spPr>
          <a:xfrm>
            <a:off x="1600200" y="4629600"/>
            <a:ext cx="8876160" cy="132408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4"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86"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1"/>
          <p:cNvSpPr/>
          <p:nvPr/>
        </p:nvSpPr>
        <p:spPr>
          <a:xfrm>
            <a:off x="246600" y="762120"/>
            <a:ext cx="1169748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1" name="CustomShape 2"/>
          <p:cNvSpPr/>
          <p:nvPr/>
        </p:nvSpPr>
        <p:spPr>
          <a:xfrm>
            <a:off x="1523880" y="2940480"/>
            <a:ext cx="9407160" cy="173556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2" name="CustomShape 3"/>
          <p:cNvSpPr/>
          <p:nvPr/>
        </p:nvSpPr>
        <p:spPr>
          <a:xfrm>
            <a:off x="1584000" y="4889520"/>
            <a:ext cx="8842680" cy="10033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268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3" name="CustomShape 4"/>
          <p:cNvSpPr/>
          <p:nvPr/>
        </p:nvSpPr>
        <p:spPr>
          <a:xfrm>
            <a:off x="246600" y="0"/>
            <a:ext cx="11697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4"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5" name="CustomShape 6"/>
          <p:cNvSpPr/>
          <p:nvPr/>
        </p:nvSpPr>
        <p:spPr>
          <a:xfrm>
            <a:off x="246600" y="1742040"/>
            <a:ext cx="116974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88" name="CustomShape 2"/>
          <p:cNvSpPr/>
          <p:nvPr/>
        </p:nvSpPr>
        <p:spPr>
          <a:xfrm>
            <a:off x="248400" y="762120"/>
            <a:ext cx="116989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89" name="CustomShape 3"/>
          <p:cNvSpPr/>
          <p:nvPr/>
        </p:nvSpPr>
        <p:spPr>
          <a:xfrm>
            <a:off x="248400" y="2628720"/>
            <a:ext cx="11698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0" name="CustomShape 4"/>
          <p:cNvSpPr/>
          <p:nvPr/>
        </p:nvSpPr>
        <p:spPr>
          <a:xfrm>
            <a:off x="1600200" y="3981600"/>
            <a:ext cx="8876160" cy="132408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1" name="Line 5"/>
          <p:cNvSpPr/>
          <p:nvPr/>
        </p:nvSpPr>
        <p:spPr>
          <a:xfrm>
            <a:off x="0" y="24649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2" name="CustomShape 1"/>
          <p:cNvSpPr/>
          <p:nvPr/>
        </p:nvSpPr>
        <p:spPr>
          <a:xfrm>
            <a:off x="1676520" y="2362320"/>
            <a:ext cx="8825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3"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4"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5" name="CustomShape 2"/>
          <p:cNvSpPr/>
          <p:nvPr/>
        </p:nvSpPr>
        <p:spPr>
          <a:xfrm>
            <a:off x="248400" y="762120"/>
            <a:ext cx="116989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296" name="CustomShape 3"/>
          <p:cNvSpPr/>
          <p:nvPr/>
        </p:nvSpPr>
        <p:spPr>
          <a:xfrm>
            <a:off x="248400" y="2435760"/>
            <a:ext cx="11698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297" name="CustomShape 4"/>
          <p:cNvSpPr/>
          <p:nvPr/>
        </p:nvSpPr>
        <p:spPr>
          <a:xfrm>
            <a:off x="1600200" y="3585600"/>
            <a:ext cx="8876160" cy="132408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298" name="Line 5"/>
          <p:cNvSpPr/>
          <p:nvPr/>
        </p:nvSpPr>
        <p:spPr>
          <a:xfrm>
            <a:off x="0" y="2232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676520" y="2362320"/>
            <a:ext cx="882540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0"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1"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3" name="CustomShape 2"/>
          <p:cNvSpPr/>
          <p:nvPr/>
        </p:nvSpPr>
        <p:spPr>
          <a:xfrm>
            <a:off x="248400" y="762120"/>
            <a:ext cx="116989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04" name="CustomShape 3"/>
          <p:cNvSpPr/>
          <p:nvPr/>
        </p:nvSpPr>
        <p:spPr>
          <a:xfrm>
            <a:off x="248400" y="2669760"/>
            <a:ext cx="116989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05" name="CustomShape 4"/>
          <p:cNvSpPr/>
          <p:nvPr/>
        </p:nvSpPr>
        <p:spPr>
          <a:xfrm>
            <a:off x="1600200" y="4269600"/>
            <a:ext cx="8876160" cy="132408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06" name="Line 5"/>
          <p:cNvSpPr/>
          <p:nvPr/>
        </p:nvSpPr>
        <p:spPr>
          <a:xfrm>
            <a:off x="0" y="2450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676520" y="2362320"/>
            <a:ext cx="882540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08"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9" name="Table 3"/>
          <p:cNvGraphicFramePr/>
          <p:nvPr/>
        </p:nvGraphicFramePr>
        <p:xfrm>
          <a:off x="208080" y="123480"/>
          <a:ext cx="757152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a:lnL w="4320">
                      <a:solidFill>
                        <a:srgbClr val="000000"/>
                      </a:solidFill>
                    </a:lnL>
                    <a:lnR w="4320">
                      <a:solidFill>
                        <a:srgbClr val="000000"/>
                      </a:solidFill>
                    </a:lnR>
                    <a:lnT w="4320">
                      <a:solidFill>
                        <a:srgbClr val="000000"/>
                      </a:solidFill>
                    </a:lnT>
                    <a:lnB w="4320">
                      <a:solidFill>
                        <a:srgbClr val="000000"/>
                      </a:solidFill>
                    </a:lnB>
                    <a:solidFill>
                      <a:srgbClr val="729fcf"/>
                    </a:solidFill>
                  </a:tcPr>
                </a:tc>
                <a:tc hMerge="1">
                  <a:tcPr>
                    <a:lnL w="4320">
                      <a:solidFill>
                        <a:srgbClr val="000000"/>
                      </a:solidFill>
                    </a:lnL>
                    <a:lnR w="4320">
                      <a:solidFill>
                        <a:srgbClr val="000000"/>
                      </a:solidFill>
                    </a:lnR>
                    <a:lnT w="4320">
                      <a:solidFill>
                        <a:srgbClr val="000000"/>
                      </a:solidFill>
                    </a:lnT>
                    <a:lnB w="4320">
                      <a:solidFill>
                        <a:srgbClr val="000000"/>
                      </a:solidFill>
                    </a:lnB>
                    <a:solidFill>
                      <a:srgbClr val="729fcf"/>
                    </a:solidFill>
                  </a:tcPr>
                </a:tc>
                <a:tc hMerge="1">
                  <a:tcPr>
                    <a:lnL w="4320">
                      <a:solidFill>
                        <a:srgbClr val="000000"/>
                      </a:solidFill>
                    </a:lnL>
                    <a:lnR w="4320">
                      <a:solidFill>
                        <a:srgbClr val="000000"/>
                      </a:solidFill>
                    </a:lnR>
                    <a:lnT w="4320">
                      <a:solidFill>
                        <a:srgbClr val="000000"/>
                      </a:solidFill>
                    </a:lnT>
                    <a:lnB w="4320">
                      <a:solidFill>
                        <a:srgbClr val="000000"/>
                      </a:solidFill>
                    </a:lnB>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1" lang="en-IN" sz="1800" spc="-1" strike="noStrike">
                        <a:solidFill>
                          <a:srgbClr val="283593"/>
                        </a:solidFill>
                        <a:latin typeface="Arial"/>
                        <a:ea typeface="DejaVu Sans"/>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6000" algn="ctr">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1" lang="en-IN" sz="1800" spc="-1" strike="noStrike">
                        <a:solidFill>
                          <a:srgbClr val="424242"/>
                        </a:solidFill>
                        <a:latin typeface="Arial"/>
                        <a:ea typeface="DejaVu Sans"/>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1" lang="en-IN" sz="1800" spc="-1" strike="noStrike">
                        <a:solidFill>
                          <a:srgbClr val="424242"/>
                        </a:solidFill>
                        <a:latin typeface="Arial"/>
                        <a:ea typeface="DejaVu Sans"/>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1" lang="en-IN" sz="1800" spc="-1" strike="noStrike">
                        <a:solidFill>
                          <a:srgbClr val="424242"/>
                        </a:solidFill>
                        <a:latin typeface="Arial"/>
                        <a:ea typeface="DejaVu Sans"/>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1" lang="en-IN" sz="1800" spc="-1" strike="noStrike">
                        <a:solidFill>
                          <a:srgbClr val="424242"/>
                        </a:solidFill>
                        <a:latin typeface="Arial"/>
                        <a:ea typeface="DejaVu Sans"/>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1" name="CustomShape 2"/>
          <p:cNvSpPr/>
          <p:nvPr/>
        </p:nvSpPr>
        <p:spPr>
          <a:xfrm>
            <a:off x="248400" y="762120"/>
            <a:ext cx="1169892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2" name="CustomShape 3"/>
          <p:cNvSpPr/>
          <p:nvPr/>
        </p:nvSpPr>
        <p:spPr>
          <a:xfrm>
            <a:off x="248400" y="3206880"/>
            <a:ext cx="116989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3" name="CustomShape 4"/>
          <p:cNvSpPr/>
          <p:nvPr/>
        </p:nvSpPr>
        <p:spPr>
          <a:xfrm>
            <a:off x="1600200" y="4881600"/>
            <a:ext cx="8876160" cy="132408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4"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16" name="CustomShape 2"/>
          <p:cNvSpPr/>
          <p:nvPr/>
        </p:nvSpPr>
        <p:spPr>
          <a:xfrm>
            <a:off x="1666800" y="609480"/>
            <a:ext cx="88254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17" name="CustomShape 3"/>
          <p:cNvSpPr/>
          <p:nvPr/>
        </p:nvSpPr>
        <p:spPr>
          <a:xfrm>
            <a:off x="522360" y="3531600"/>
            <a:ext cx="110624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and smembers</a:t>
            </a:r>
            <a:endParaRPr b="0" lang="en-IN" sz="5400" spc="-1" strike="noStrike">
              <a:latin typeface="Arial"/>
            </a:endParaRPr>
          </a:p>
        </p:txBody>
      </p:sp>
      <p:sp>
        <p:nvSpPr>
          <p:cNvPr id="319"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0"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&amp; smembers</a:t>
            </a:r>
            <a:endParaRPr b="0" lang="en-IN" sz="4000" spc="-1" strike="noStrike">
              <a:latin typeface="Arial"/>
            </a:endParaRPr>
          </a:p>
        </p:txBody>
      </p:sp>
      <p:sp>
        <p:nvSpPr>
          <p:cNvPr id="321" name="CustomShape 2"/>
          <p:cNvSpPr/>
          <p:nvPr/>
        </p:nvSpPr>
        <p:spPr>
          <a:xfrm>
            <a:off x="248400" y="762120"/>
            <a:ext cx="116989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2" name="CustomShape 3"/>
          <p:cNvSpPr/>
          <p:nvPr/>
        </p:nvSpPr>
        <p:spPr>
          <a:xfrm>
            <a:off x="248400" y="2882880"/>
            <a:ext cx="11698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23" name="CustomShape 4"/>
          <p:cNvSpPr/>
          <p:nvPr/>
        </p:nvSpPr>
        <p:spPr>
          <a:xfrm>
            <a:off x="288000" y="4039920"/>
            <a:ext cx="8876160" cy="173556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24" name="Line 5"/>
          <p:cNvSpPr/>
          <p:nvPr/>
        </p:nvSpPr>
        <p:spPr>
          <a:xfrm>
            <a:off x="0" y="270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7" name="CustomShape 2"/>
          <p:cNvSpPr/>
          <p:nvPr/>
        </p:nvSpPr>
        <p:spPr>
          <a:xfrm>
            <a:off x="1666800" y="609480"/>
            <a:ext cx="88254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8" name="CustomShape 3"/>
          <p:cNvSpPr/>
          <p:nvPr/>
        </p:nvSpPr>
        <p:spPr>
          <a:xfrm>
            <a:off x="522360" y="3531600"/>
            <a:ext cx="1106244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5" name="CustomShape 1"/>
          <p:cNvSpPr/>
          <p:nvPr/>
        </p:nvSpPr>
        <p:spPr>
          <a:xfrm>
            <a:off x="1676520" y="2362320"/>
            <a:ext cx="882540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26"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28" name="CustomShape 2"/>
          <p:cNvSpPr/>
          <p:nvPr/>
        </p:nvSpPr>
        <p:spPr>
          <a:xfrm>
            <a:off x="248400" y="762120"/>
            <a:ext cx="1169892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29" name="CustomShape 3"/>
          <p:cNvSpPr/>
          <p:nvPr/>
        </p:nvSpPr>
        <p:spPr>
          <a:xfrm>
            <a:off x="248400" y="2882880"/>
            <a:ext cx="11698920" cy="10047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0" name="CustomShape 4"/>
          <p:cNvSpPr/>
          <p:nvPr/>
        </p:nvSpPr>
        <p:spPr>
          <a:xfrm>
            <a:off x="288000" y="4039920"/>
            <a:ext cx="8876160" cy="132480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a:t>
            </a:r>
            <a:r>
              <a:rPr b="0" lang="en-IN" sz="1800" spc="-1" strike="noStrike">
                <a:solidFill>
                  <a:srgbClr val="ff5733"/>
                </a:solidFill>
                <a:latin typeface="Consolas"/>
                <a:ea typeface="SimSun"/>
              </a:rPr>
              <a:t>point:2</a:t>
            </a:r>
            <a:endParaRPr b="0" lang="en-IN" sz="1800" spc="-1" strike="noStrike">
              <a:latin typeface="Arial"/>
            </a:endParaRPr>
          </a:p>
        </p:txBody>
      </p:sp>
      <p:sp>
        <p:nvSpPr>
          <p:cNvPr id="331" name="Line 5"/>
          <p:cNvSpPr/>
          <p:nvPr/>
        </p:nvSpPr>
        <p:spPr>
          <a:xfrm>
            <a:off x="0" y="270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2" name="CustomShape 6"/>
          <p:cNvSpPr/>
          <p:nvPr/>
        </p:nvSpPr>
        <p:spPr>
          <a:xfrm>
            <a:off x="8856000" y="2882880"/>
            <a:ext cx="3239640" cy="1076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ffc400"/>
                </a:solidFill>
                <a:latin typeface="Courier New"/>
              </a:rPr>
              <a:t>key1 = {a,b,c,d}</a:t>
            </a:r>
            <a:endParaRPr b="0" lang="en-IN" sz="2200" spc="-1" strike="noStrike">
              <a:latin typeface="Arial"/>
            </a:endParaRPr>
          </a:p>
          <a:p>
            <a:pPr>
              <a:lnSpc>
                <a:spcPct val="100000"/>
              </a:lnSpc>
            </a:pPr>
            <a:r>
              <a:rPr b="0" lang="en-IN" sz="2200" spc="-1" strike="noStrike">
                <a:solidFill>
                  <a:srgbClr val="ffc400"/>
                </a:solidFill>
                <a:latin typeface="Courier New"/>
              </a:rPr>
              <a:t>key2 = {c}</a:t>
            </a:r>
            <a:endParaRPr b="0" lang="en-IN" sz="2200" spc="-1" strike="noStrike">
              <a:latin typeface="Arial"/>
            </a:endParaRPr>
          </a:p>
          <a:p>
            <a:pPr>
              <a:lnSpc>
                <a:spcPct val="100000"/>
              </a:lnSpc>
            </a:pPr>
            <a:r>
              <a:rPr b="0" lang="en-IN" sz="2200" spc="-1" strike="noStrike">
                <a:solidFill>
                  <a:srgbClr val="ffc400"/>
                </a:solidFill>
                <a:latin typeface="Courier New"/>
              </a:rPr>
              <a:t>key3 = {a,c,e}</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1"/>
          <p:cNvSpPr/>
          <p:nvPr/>
        </p:nvSpPr>
        <p:spPr>
          <a:xfrm>
            <a:off x="1676520" y="2362320"/>
            <a:ext cx="882540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34"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35" name="Table 3"/>
          <p:cNvGraphicFramePr/>
          <p:nvPr/>
        </p:nvGraphicFramePr>
        <p:xfrm>
          <a:off x="208080" y="123480"/>
          <a:ext cx="757152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a:lnL w="4320">
                      <a:solidFill>
                        <a:srgbClr val="000000"/>
                      </a:solidFill>
                    </a:lnL>
                    <a:lnR w="4320">
                      <a:solidFill>
                        <a:srgbClr val="000000"/>
                      </a:solidFill>
                    </a:lnR>
                    <a:lnT w="4320">
                      <a:solidFill>
                        <a:srgbClr val="000000"/>
                      </a:solidFill>
                    </a:lnT>
                    <a:lnB w="4320">
                      <a:solidFill>
                        <a:srgbClr val="000000"/>
                      </a:solidFill>
                    </a:lnB>
                    <a:solidFill>
                      <a:srgbClr val="729fcf"/>
                    </a:solidFill>
                  </a:tcPr>
                </a:tc>
                <a:tc hMerge="1">
                  <a:tcPr>
                    <a:lnL w="4320">
                      <a:solidFill>
                        <a:srgbClr val="000000"/>
                      </a:solidFill>
                    </a:lnL>
                    <a:lnR w="4320">
                      <a:solidFill>
                        <a:srgbClr val="000000"/>
                      </a:solidFill>
                    </a:lnR>
                    <a:lnT w="4320">
                      <a:solidFill>
                        <a:srgbClr val="000000"/>
                      </a:solidFill>
                    </a:lnT>
                    <a:lnB w="4320">
                      <a:solidFill>
                        <a:srgbClr val="000000"/>
                      </a:solidFill>
                    </a:lnB>
                    <a:solidFill>
                      <a:srgbClr val="729fcf"/>
                    </a:solidFill>
                  </a:tcPr>
                </a:tc>
                <a:tc hMerge="1">
                  <a:tcPr>
                    <a:lnL w="4320">
                      <a:solidFill>
                        <a:srgbClr val="000000"/>
                      </a:solidFill>
                    </a:lnL>
                    <a:lnR w="4320">
                      <a:solidFill>
                        <a:srgbClr val="000000"/>
                      </a:solidFill>
                    </a:lnR>
                    <a:lnT w="4320">
                      <a:solidFill>
                        <a:srgbClr val="000000"/>
                      </a:solidFill>
                    </a:lnT>
                    <a:lnB w="4320">
                      <a:solidFill>
                        <a:srgbClr val="000000"/>
                      </a:solidFill>
                    </a:lnB>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rPr>
                        <a:t>KEYS</a:t>
                      </a:r>
                      <a:endParaRPr b="1" lang="en-IN" sz="1800" spc="-1" strike="noStrike">
                        <a:solidFill>
                          <a:srgbClr val="283593"/>
                        </a:solidFill>
                        <a:latin typeface="Arial"/>
                        <a:ea typeface="DejaVu Sans"/>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gn="ct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noFill/>
                  </a:tcPr>
                </a:tc>
                <a:tc>
                  <a:txBody>
                    <a:bodyPr lIns="90000" rIns="90000">
                      <a:noAutofit/>
                    </a:bodyPr>
                    <a:p>
                      <a:pPr algn="ct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marL="216000" indent="-216000" algn="ctr">
                        <a:buClr>
                          <a:srgbClr val="000000"/>
                        </a:buClr>
                        <a:buSzPct val="45000"/>
                        <a:buFont typeface="Wingdings" charset="2"/>
                        <a:buChar char=""/>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randomkey</a:t>
                      </a:r>
                      <a:endParaRPr b="1" lang="en-IN" sz="1800" spc="-1" strike="noStrike">
                        <a:solidFill>
                          <a:srgbClr val="424242"/>
                        </a:solidFill>
                        <a:latin typeface="Arial"/>
                        <a:ea typeface="DejaVu Sans"/>
                      </a:endParaRPr>
                    </a:p>
                  </a:txBody>
                  <a:tcPr marL="90000" marR="90000">
                    <a:lnL w="4320">
                      <a:solidFill>
                        <a:srgbClr val="000000"/>
                      </a:solidFill>
                    </a:lnL>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hrandfield key</a:t>
                      </a:r>
                      <a:endParaRPr b="1" lang="en-IN" sz="1800" spc="-1" strike="noStrike">
                        <a:solidFill>
                          <a:srgbClr val="424242"/>
                        </a:solidFill>
                        <a:latin typeface="Arial"/>
                        <a:ea typeface="DejaVu Sans"/>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srandmember</a:t>
                      </a:r>
                      <a:endParaRPr b="1" lang="en-IN" sz="1800" spc="-1" strike="noStrike">
                        <a:solidFill>
                          <a:srgbClr val="424242"/>
                        </a:solidFill>
                        <a:latin typeface="Arial"/>
                        <a:ea typeface="DejaVu Sans"/>
                      </a:endParaRPr>
                    </a:p>
                  </a:txBody>
                  <a:tcPr marL="90000" marR="90000">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zrandmember key</a:t>
                      </a:r>
                      <a:endParaRPr b="1" lang="en-IN" sz="1800" spc="-1" strike="noStrike">
                        <a:solidFill>
                          <a:srgbClr val="424242"/>
                        </a:solidFill>
                        <a:latin typeface="Arial"/>
                        <a:ea typeface="DejaVu Sans"/>
                      </a:endParaRPr>
                    </a:p>
                  </a:txBody>
                  <a:tcPr marL="90000" marR="90000">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37" name="CustomShape 2"/>
          <p:cNvSpPr/>
          <p:nvPr/>
        </p:nvSpPr>
        <p:spPr>
          <a:xfrm>
            <a:off x="248400" y="762120"/>
            <a:ext cx="1169892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38" name="CustomShape 3"/>
          <p:cNvSpPr/>
          <p:nvPr/>
        </p:nvSpPr>
        <p:spPr>
          <a:xfrm>
            <a:off x="248400" y="3206880"/>
            <a:ext cx="116989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39" name="CustomShape 4"/>
          <p:cNvSpPr/>
          <p:nvPr/>
        </p:nvSpPr>
        <p:spPr>
          <a:xfrm>
            <a:off x="1600200" y="4881600"/>
            <a:ext cx="8876160" cy="132408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40"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1"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42" name="CustomShape 2"/>
          <p:cNvSpPr/>
          <p:nvPr/>
        </p:nvSpPr>
        <p:spPr>
          <a:xfrm>
            <a:off x="1666800" y="609480"/>
            <a:ext cx="882540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43" name="CustomShape 3"/>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4" name="CustomShape 1"/>
          <p:cNvSpPr/>
          <p:nvPr/>
        </p:nvSpPr>
        <p:spPr>
          <a:xfrm>
            <a:off x="0" y="727200"/>
            <a:ext cx="194112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45" name="CustomShape 2"/>
          <p:cNvSpPr/>
          <p:nvPr/>
        </p:nvSpPr>
        <p:spPr>
          <a:xfrm>
            <a:off x="288000" y="2061720"/>
            <a:ext cx="11661120" cy="405396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1312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1312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346" name="CustomShape 3"/>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347" name="CustomShape 4"/>
          <p:cNvSpPr/>
          <p:nvPr/>
        </p:nvSpPr>
        <p:spPr>
          <a:xfrm>
            <a:off x="576000" y="1504080"/>
            <a:ext cx="8349120" cy="3650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48" name="CustomShape 5"/>
          <p:cNvSpPr/>
          <p:nvPr/>
        </p:nvSpPr>
        <p:spPr>
          <a:xfrm>
            <a:off x="288000" y="5543280"/>
            <a:ext cx="10833120" cy="1005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216000" y="216000"/>
            <a:ext cx="194112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50" name="CustomShape 2"/>
          <p:cNvSpPr/>
          <p:nvPr/>
        </p:nvSpPr>
        <p:spPr>
          <a:xfrm>
            <a:off x="432720" y="1224000"/>
            <a:ext cx="8349120" cy="36504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51" name="CustomShape 3"/>
          <p:cNvSpPr/>
          <p:nvPr/>
        </p:nvSpPr>
        <p:spPr>
          <a:xfrm>
            <a:off x="288000" y="1584000"/>
            <a:ext cx="608760" cy="396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352" name="CustomShape 4"/>
          <p:cNvSpPr/>
          <p:nvPr/>
        </p:nvSpPr>
        <p:spPr>
          <a:xfrm>
            <a:off x="432720" y="2073600"/>
            <a:ext cx="11085120" cy="420444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 KEYS[2], 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 KEYS[2], 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CustomShape 1"/>
          <p:cNvSpPr/>
          <p:nvPr/>
        </p:nvSpPr>
        <p:spPr>
          <a:xfrm>
            <a:off x="1365840" y="188640"/>
            <a:ext cx="966924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54" name="Picture 2" descr="http://www.bvctch.vn/vnt_upload/weblink/thks.jpg"/>
          <p:cNvPicPr/>
          <p:nvPr/>
        </p:nvPicPr>
        <p:blipFill>
          <a:blip r:embed="rId1"/>
          <a:stretch/>
        </p:blipFill>
        <p:spPr>
          <a:xfrm>
            <a:off x="4404600" y="2036160"/>
            <a:ext cx="3112920" cy="4649760"/>
          </a:xfrm>
          <a:prstGeom prst="rect">
            <a:avLst/>
          </a:prstGeom>
          <a:ln>
            <a:noFill/>
          </a:ln>
        </p:spPr>
      </p:pic>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
          <p:cNvSpPr/>
          <p:nvPr/>
        </p:nvSpPr>
        <p:spPr>
          <a:xfrm>
            <a:off x="474480" y="2448000"/>
            <a:ext cx="10393920" cy="23907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124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124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124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124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1240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356" name="CustomShape 2"/>
          <p:cNvSpPr/>
          <p:nvPr/>
        </p:nvSpPr>
        <p:spPr>
          <a:xfrm>
            <a:off x="363600" y="193320"/>
            <a:ext cx="4240800" cy="595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357" name="CustomShape 3"/>
          <p:cNvSpPr/>
          <p:nvPr/>
        </p:nvSpPr>
        <p:spPr>
          <a:xfrm>
            <a:off x="504000" y="5760000"/>
            <a:ext cx="11156400" cy="598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358" name="CustomShape 4"/>
          <p:cNvSpPr/>
          <p:nvPr/>
        </p:nvSpPr>
        <p:spPr>
          <a:xfrm>
            <a:off x="9648000" y="4014000"/>
            <a:ext cx="2156400" cy="30240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1368000" y="1669320"/>
            <a:ext cx="3669840" cy="2936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0"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60" name="Picture 356" descr=""/>
          <p:cNvPicPr/>
          <p:nvPr/>
        </p:nvPicPr>
        <p:blipFill>
          <a:blip r:embed="rId1"/>
          <a:stretch/>
        </p:blipFill>
        <p:spPr>
          <a:xfrm>
            <a:off x="483840" y="144000"/>
            <a:ext cx="8586720" cy="64396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248400" y="0"/>
            <a:ext cx="11698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2" name="CustomShape 2"/>
          <p:cNvSpPr/>
          <p:nvPr/>
        </p:nvSpPr>
        <p:spPr>
          <a:xfrm>
            <a:off x="248400" y="762120"/>
            <a:ext cx="1169892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3" name="CustomShape 3"/>
          <p:cNvSpPr/>
          <p:nvPr/>
        </p:nvSpPr>
        <p:spPr>
          <a:xfrm>
            <a:off x="1523880" y="4272480"/>
            <a:ext cx="8876160" cy="2558520"/>
          </a:xfrm>
          <a:prstGeom prst="rect">
            <a:avLst/>
          </a:prstGeom>
          <a:noFill/>
          <a:ln>
            <a:noFill/>
          </a:ln>
        </p:spPr>
        <p:style>
          <a:lnRef idx="0"/>
          <a:fillRef idx="0"/>
          <a:effectRef idx="0"/>
          <a:fontRef idx="minor"/>
        </p:style>
        <p:txBody>
          <a:bodyPr lIns="90000" rIns="90000" tIns="45000" bIns="45000">
            <a:spAutoFit/>
          </a:bodyPr>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216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4" name="Table 4"/>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6" name="CustomShape 6"/>
          <p:cNvSpPr/>
          <p:nvPr/>
        </p:nvSpPr>
        <p:spPr>
          <a:xfrm>
            <a:off x="246600" y="1742040"/>
            <a:ext cx="117007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1676520" y="2362320"/>
            <a:ext cx="882540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8" name="CustomShape 2"/>
          <p:cNvSpPr/>
          <p:nvPr/>
        </p:nvSpPr>
        <p:spPr>
          <a:xfrm>
            <a:off x="522360" y="3531600"/>
            <a:ext cx="1106244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12641</TotalTime>
  <Application>LibreOffice/6.4.7.2$Linux_X86_64 LibreOffice_project/40$Build-2</Application>
  <Words>4450</Words>
  <Paragraphs>508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2021-05-03T17:02:12Z</dcterms:modified>
  <cp:revision>2238</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64</vt:i4>
  </property>
  <property fmtid="{D5CDD505-2E9C-101B-9397-08002B2CF9AE}" pid="12" name="category">
    <vt:lpwstr>HTML Programming</vt:lpwstr>
  </property>
</Properties>
</file>