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264" r:id="rId154"/>
    <p:sldId id="1406" r:id="rId155"/>
    <p:sldId id="1411"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528" r:id="rId177"/>
    <p:sldId id="1529" r:id="rId178"/>
    <p:sldId id="1530" r:id="rId179"/>
    <p:sldId id="1531" r:id="rId180"/>
    <p:sldId id="1408" r:id="rId181"/>
    <p:sldId id="1409" r:id="rId182"/>
    <p:sldId id="1315" r:id="rId183"/>
    <p:sldId id="1316" r:id="rId184"/>
    <p:sldId id="1318" r:id="rId185"/>
    <p:sldId id="1292" r:id="rId186"/>
    <p:sldId id="1301" r:id="rId187"/>
    <p:sldId id="1302" r:id="rId188"/>
    <p:sldId id="1294" r:id="rId189"/>
    <p:sldId id="1293" r:id="rId190"/>
    <p:sldId id="1295" r:id="rId191"/>
    <p:sldId id="1296" r:id="rId192"/>
    <p:sldId id="1297" r:id="rId193"/>
    <p:sldId id="1303" r:id="rId194"/>
    <p:sldId id="1304" r:id="rId195"/>
    <p:sldId id="954" r:id="rId196"/>
    <p:sldId id="1307" r:id="rId197"/>
    <p:sldId id="788" r:id="rId198"/>
    <p:sldId id="1499" r:id="rId199"/>
    <p:sldId id="1422" r:id="rId200"/>
    <p:sldId id="1514" r:id="rId201"/>
    <p:sldId id="1516" r:id="rId202"/>
    <p:sldId id="1519" r:id="rId203"/>
    <p:sldId id="1515" r:id="rId204"/>
    <p:sldId id="1518" r:id="rId205"/>
    <p:sldId id="1517" r:id="rId206"/>
    <p:sldId id="1423" r:id="rId207"/>
    <p:sldId id="1436" r:id="rId208"/>
    <p:sldId id="1437" r:id="rId209"/>
    <p:sldId id="1424" r:id="rId210"/>
    <p:sldId id="1441" r:id="rId211"/>
    <p:sldId id="1442" r:id="rId212"/>
    <p:sldId id="1520" r:id="rId213"/>
    <p:sldId id="1443" r:id="rId214"/>
    <p:sldId id="1444" r:id="rId215"/>
    <p:sldId id="1445" r:id="rId216"/>
    <p:sldId id="1446" r:id="rId217"/>
    <p:sldId id="1447" r:id="rId218"/>
    <p:sldId id="1521" r:id="rId219"/>
    <p:sldId id="1426" r:id="rId220"/>
    <p:sldId id="1438" r:id="rId221"/>
    <p:sldId id="1439" r:id="rId222"/>
    <p:sldId id="1448" r:id="rId223"/>
    <p:sldId id="1449" r:id="rId224"/>
    <p:sldId id="1450" r:id="rId225"/>
    <p:sldId id="1451" r:id="rId226"/>
    <p:sldId id="1452" r:id="rId227"/>
    <p:sldId id="1453" r:id="rId228"/>
    <p:sldId id="1454" r:id="rId229"/>
    <p:sldId id="1522" r:id="rId230"/>
    <p:sldId id="1440" r:id="rId231"/>
    <p:sldId id="1455" r:id="rId232"/>
    <p:sldId id="1456" r:id="rId233"/>
    <p:sldId id="1523" r:id="rId234"/>
    <p:sldId id="1524" r:id="rId235"/>
    <p:sldId id="1525" r:id="rId236"/>
    <p:sldId id="1526" r:id="rId237"/>
    <p:sldId id="1527" r:id="rId238"/>
    <p:sldId id="1500" r:id="rId239"/>
    <p:sldId id="1457" r:id="rId240"/>
    <p:sldId id="1498" r:id="rId241"/>
    <p:sldId id="1474" r:id="rId242"/>
    <p:sldId id="1475" r:id="rId243"/>
    <p:sldId id="1476" r:id="rId244"/>
    <p:sldId id="1477" r:id="rId245"/>
    <p:sldId id="1478" r:id="rId246"/>
    <p:sldId id="1479" r:id="rId247"/>
    <p:sldId id="1480" r:id="rId248"/>
    <p:sldId id="1481" r:id="rId249"/>
    <p:sldId id="1482" r:id="rId250"/>
    <p:sldId id="1483" r:id="rId251"/>
    <p:sldId id="1484" r:id="rId252"/>
    <p:sldId id="1485" r:id="rId253"/>
    <p:sldId id="1486" r:id="rId254"/>
    <p:sldId id="1487" r:id="rId255"/>
    <p:sldId id="1488" r:id="rId256"/>
    <p:sldId id="1489" r:id="rId257"/>
    <p:sldId id="1490" r:id="rId258"/>
    <p:sldId id="1491" r:id="rId259"/>
    <p:sldId id="1492" r:id="rId260"/>
    <p:sldId id="1493" r:id="rId261"/>
    <p:sldId id="1494" r:id="rId262"/>
    <p:sldId id="1495" r:id="rId263"/>
    <p:sldId id="1496" r:id="rId264"/>
    <p:sldId id="1497" r:id="rId265"/>
    <p:sldId id="1501" r:id="rId266"/>
    <p:sldId id="1513" r:id="rId267"/>
    <p:sldId id="1502" r:id="rId268"/>
    <p:sldId id="1503" r:id="rId269"/>
    <p:sldId id="1504" r:id="rId270"/>
    <p:sldId id="1505" r:id="rId271"/>
    <p:sldId id="1506" r:id="rId272"/>
    <p:sldId id="1507" r:id="rId273"/>
    <p:sldId id="1508" r:id="rId274"/>
    <p:sldId id="1512" r:id="rId275"/>
    <p:sldId id="1509" r:id="rId276"/>
    <p:sldId id="1510" r:id="rId277"/>
    <p:sldId id="1511" r:id="rId278"/>
    <p:sldId id="1087" r:id="rId2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90"/>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slide" Target="slides/slide267.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79" Type="http://schemas.openxmlformats.org/officeDocument/2006/relationships/slide" Target="slides/slide278.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notesMaster" Target="notesMasters/notesMaster1.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281" Type="http://schemas.openxmlformats.org/officeDocument/2006/relationships/commentAuthors" Target="commentAuthor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slide" Target="slides/slide270.xml"/><Relationship Id="rId276" Type="http://schemas.openxmlformats.org/officeDocument/2006/relationships/slide" Target="slides/slide275.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282"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77" Type="http://schemas.openxmlformats.org/officeDocument/2006/relationships/slide" Target="slides/slide276.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slide" Target="slides/slide27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28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16-07-2022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266</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7/16/2022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7/16/2022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7/16/2022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6167590"/>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39974199"/>
              </p:ext>
            </p:extLst>
          </p:nvPr>
        </p:nvGraphicFramePr>
        <p:xfrm>
          <a:off x="262800" y="836712"/>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24138151"/>
              </p:ext>
            </p:extLst>
          </p:nvPr>
        </p:nvGraphicFramePr>
        <p:xfrm>
          <a:off x="262800" y="836712"/>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920174"/>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62779392"/>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41041954"/>
              </p:ext>
            </p:extLst>
          </p:nvPr>
        </p:nvGraphicFramePr>
        <p:xfrm>
          <a:off x="262800" y="836712"/>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10418840"/>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28248646"/>
              </p:ext>
            </p:extLst>
          </p:nvPr>
        </p:nvGraphicFramePr>
        <p:xfrm>
          <a:off x="262800" y="836712"/>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35153</TotalTime>
  <Words>22840</Words>
  <Application>Microsoft Office PowerPoint</Application>
  <PresentationFormat>Widescreen</PresentationFormat>
  <Paragraphs>2256</Paragraphs>
  <Slides>278</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278</vt:i4>
      </vt:variant>
    </vt:vector>
  </HeadingPairs>
  <TitlesOfParts>
    <vt:vector size="30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7144</cp:revision>
  <dcterms:created xsi:type="dcterms:W3CDTF">2015-10-09T06:09:34Z</dcterms:created>
  <dcterms:modified xsi:type="dcterms:W3CDTF">2022-07-16T04:34:23Z</dcterms:modified>
</cp:coreProperties>
</file>