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4"/>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099" r:id="rId80"/>
    <p:sldId id="1092" r:id="rId81"/>
    <p:sldId id="1102" r:id="rId82"/>
    <p:sldId id="1103" r:id="rId83"/>
    <p:sldId id="1104" r:id="rId84"/>
    <p:sldId id="1105" r:id="rId85"/>
    <p:sldId id="1106" r:id="rId86"/>
    <p:sldId id="1107" r:id="rId87"/>
    <p:sldId id="1108" r:id="rId88"/>
    <p:sldId id="1109" r:id="rId89"/>
    <p:sldId id="1110" r:id="rId90"/>
    <p:sldId id="1111" r:id="rId91"/>
    <p:sldId id="1112" r:id="rId92"/>
    <p:sldId id="1113" r:id="rId93"/>
    <p:sldId id="1114" r:id="rId94"/>
    <p:sldId id="1115" r:id="rId95"/>
    <p:sldId id="1116" r:id="rId96"/>
    <p:sldId id="1117" r:id="rId97"/>
    <p:sldId id="1118" r:id="rId98"/>
    <p:sldId id="1119" r:id="rId99"/>
    <p:sldId id="1120" r:id="rId100"/>
    <p:sldId id="1121" r:id="rId101"/>
    <p:sldId id="1122" r:id="rId102"/>
    <p:sldId id="1123" r:id="rId103"/>
    <p:sldId id="1124" r:id="rId104"/>
    <p:sldId id="1125" r:id="rId105"/>
    <p:sldId id="1126" r:id="rId106"/>
    <p:sldId id="1127" r:id="rId107"/>
    <p:sldId id="1128" r:id="rId108"/>
    <p:sldId id="1129" r:id="rId109"/>
    <p:sldId id="954" r:id="rId110"/>
    <p:sldId id="788" r:id="rId111"/>
    <p:sldId id="1071" r:id="rId112"/>
    <p:sldId id="1087"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294"/>
    <a:srgbClr val="B22251"/>
    <a:srgbClr val="90E183"/>
    <a:srgbClr val="DFE100"/>
    <a:srgbClr val="FC6F0D"/>
    <a:srgbClr val="049DC8"/>
    <a:srgbClr val="036883"/>
    <a:srgbClr val="FF1C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01-12-2018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smtClean="0">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a:t>
            </a:r>
            <a:r>
              <a:rPr lang="en-US" dirty="0" smtClean="0">
                <a:solidFill>
                  <a:srgbClr val="049DC8"/>
                </a:solidFill>
                <a:latin typeface="Consolas" panose="020B0609020204030204" pitchFamily="49" charset="0"/>
                <a:cs typeface="Calibri" panose="020F0502020204030204" pitchFamily="34" charset="0"/>
              </a:rPr>
              <a:t>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a:t>
            </a:r>
            <a:r>
              <a:rPr lang="en-US" sz="2200" dirty="0" smtClean="0">
                <a:solidFill>
                  <a:srgbClr val="FC6F0D"/>
                </a:solidFill>
                <a:latin typeface="Calibri" panose="020F0502020204030204" pitchFamily="34" charset="0"/>
                <a:cs typeface="Calibri" panose="020F0502020204030204" pitchFamily="34" charset="0"/>
              </a:rPr>
              <a:t>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object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db.collection.updateMany()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25894</TotalTime>
  <Words>3205</Words>
  <Application>Microsoft Office PowerPoint</Application>
  <PresentationFormat>On-screen Show (4:3)</PresentationFormat>
  <Paragraphs>494</Paragraphs>
  <Slides>112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112</vt:i4>
      </vt:variant>
    </vt:vector>
  </HeadingPairs>
  <TitlesOfParts>
    <vt:vector size="126"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5064</cp:revision>
  <dcterms:created xsi:type="dcterms:W3CDTF">2015-10-09T06:09:34Z</dcterms:created>
  <dcterms:modified xsi:type="dcterms:W3CDTF">2018-12-01T10:20:09Z</dcterms:modified>
</cp:coreProperties>
</file>