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7"/>
  </p:notesMasterIdLst>
  <p:sldIdLst>
    <p:sldId id="497" r:id="rId2"/>
    <p:sldId id="472" r:id="rId3"/>
    <p:sldId id="667" r:id="rId4"/>
    <p:sldId id="532" r:id="rId5"/>
    <p:sldId id="1088" r:id="rId6"/>
    <p:sldId id="1089" r:id="rId7"/>
    <p:sldId id="1197" r:id="rId8"/>
    <p:sldId id="1177" r:id="rId9"/>
    <p:sldId id="1178" r:id="rId10"/>
    <p:sldId id="1195" r:id="rId11"/>
    <p:sldId id="1196" r:id="rId12"/>
    <p:sldId id="1100" r:id="rId13"/>
    <p:sldId id="1101" r:id="rId14"/>
    <p:sldId id="1130" r:id="rId15"/>
    <p:sldId id="1131" r:id="rId16"/>
    <p:sldId id="1134" r:id="rId17"/>
    <p:sldId id="1132" r:id="rId18"/>
    <p:sldId id="1133" r:id="rId19"/>
    <p:sldId id="1135" r:id="rId20"/>
    <p:sldId id="1136" r:id="rId21"/>
    <p:sldId id="1137" r:id="rId22"/>
    <p:sldId id="1138" r:id="rId23"/>
    <p:sldId id="1139" r:id="rId24"/>
    <p:sldId id="1159" r:id="rId25"/>
    <p:sldId id="1160" r:id="rId26"/>
    <p:sldId id="1165" r:id="rId27"/>
    <p:sldId id="1166" r:id="rId28"/>
    <p:sldId id="1198" r:id="rId29"/>
    <p:sldId id="1199" r:id="rId30"/>
    <p:sldId id="1157" r:id="rId31"/>
    <p:sldId id="1158" r:id="rId32"/>
    <p:sldId id="1140" r:id="rId33"/>
    <p:sldId id="1141" r:id="rId34"/>
    <p:sldId id="1163" r:id="rId35"/>
    <p:sldId id="1164" r:id="rId36"/>
    <p:sldId id="1169" r:id="rId37"/>
    <p:sldId id="1170" r:id="rId38"/>
    <p:sldId id="1171" r:id="rId39"/>
    <p:sldId id="1172" r:id="rId40"/>
    <p:sldId id="1167" r:id="rId41"/>
    <p:sldId id="1168" r:id="rId42"/>
    <p:sldId id="1142" r:id="rId43"/>
    <p:sldId id="1143" r:id="rId44"/>
    <p:sldId id="1144" r:id="rId45"/>
    <p:sldId id="1156" r:id="rId46"/>
    <p:sldId id="1145" r:id="rId47"/>
    <p:sldId id="1146" r:id="rId48"/>
    <p:sldId id="1147" r:id="rId49"/>
    <p:sldId id="1148" r:id="rId50"/>
    <p:sldId id="1149" r:id="rId51"/>
    <p:sldId id="1150" r:id="rId52"/>
    <p:sldId id="1151" r:id="rId53"/>
    <p:sldId id="1152" r:id="rId54"/>
    <p:sldId id="1153" r:id="rId55"/>
    <p:sldId id="1161" r:id="rId56"/>
    <p:sldId id="1162" r:id="rId57"/>
    <p:sldId id="1154" r:id="rId58"/>
    <p:sldId id="1155" r:id="rId59"/>
    <p:sldId id="1191" r:id="rId60"/>
    <p:sldId id="1192" r:id="rId61"/>
    <p:sldId id="1179" r:id="rId62"/>
    <p:sldId id="1180" r:id="rId63"/>
    <p:sldId id="1183" r:id="rId64"/>
    <p:sldId id="1184" r:id="rId65"/>
    <p:sldId id="1181" r:id="rId66"/>
    <p:sldId id="1182" r:id="rId67"/>
    <p:sldId id="1193" r:id="rId68"/>
    <p:sldId id="1194" r:id="rId69"/>
    <p:sldId id="1185" r:id="rId70"/>
    <p:sldId id="1186" r:id="rId71"/>
    <p:sldId id="1187" r:id="rId72"/>
    <p:sldId id="1188" r:id="rId73"/>
    <p:sldId id="1189" r:id="rId74"/>
    <p:sldId id="1190" r:id="rId75"/>
    <p:sldId id="1173" r:id="rId76"/>
    <p:sldId id="1174" r:id="rId77"/>
    <p:sldId id="1175" r:id="rId78"/>
    <p:sldId id="1176" r:id="rId79"/>
    <p:sldId id="1200" r:id="rId80"/>
    <p:sldId id="1201" r:id="rId81"/>
    <p:sldId id="1099" r:id="rId82"/>
    <p:sldId id="1092" r:id="rId83"/>
    <p:sldId id="1202" r:id="rId84"/>
    <p:sldId id="1102" r:id="rId85"/>
    <p:sldId id="1103" r:id="rId86"/>
    <p:sldId id="1104" r:id="rId87"/>
    <p:sldId id="1105" r:id="rId88"/>
    <p:sldId id="1106" r:id="rId89"/>
    <p:sldId id="1107" r:id="rId90"/>
    <p:sldId id="1108" r:id="rId91"/>
    <p:sldId id="1109" r:id="rId92"/>
    <p:sldId id="1110" r:id="rId93"/>
    <p:sldId id="1111" r:id="rId94"/>
    <p:sldId id="1112" r:id="rId95"/>
    <p:sldId id="1113" r:id="rId96"/>
    <p:sldId id="1114" r:id="rId97"/>
    <p:sldId id="1115" r:id="rId98"/>
    <p:sldId id="1116" r:id="rId99"/>
    <p:sldId id="1117" r:id="rId100"/>
    <p:sldId id="1118" r:id="rId101"/>
    <p:sldId id="1119" r:id="rId102"/>
    <p:sldId id="1120" r:id="rId103"/>
    <p:sldId id="1121" r:id="rId104"/>
    <p:sldId id="1122" r:id="rId105"/>
    <p:sldId id="1123" r:id="rId106"/>
    <p:sldId id="1124" r:id="rId107"/>
    <p:sldId id="1125" r:id="rId108"/>
    <p:sldId id="1126" r:id="rId109"/>
    <p:sldId id="1127" r:id="rId110"/>
    <p:sldId id="1128" r:id="rId111"/>
    <p:sldId id="1129" r:id="rId112"/>
    <p:sldId id="954" r:id="rId113"/>
    <p:sldId id="788" r:id="rId114"/>
    <p:sldId id="1071" r:id="rId115"/>
    <p:sldId id="1087"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DFE100"/>
    <a:srgbClr val="B22251"/>
    <a:srgbClr val="BAB294"/>
    <a:srgbClr val="90E183"/>
    <a:srgbClr val="FC6F0D"/>
    <a:srgbClr val="049DC8"/>
    <a:srgbClr val="FF1C00"/>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commentAuthors" Target="commentAuthor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03-12-2018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52400" y="152400"/>
            <a:ext cx="5410200" cy="646331"/>
          </a:xfrm>
          <a:prstGeom prst="rect">
            <a:avLst/>
          </a:prstGeom>
        </p:spPr>
        <p:txBody>
          <a:bodyPr wrap="square">
            <a:spAutoFit/>
          </a:bodyPr>
          <a:lstStyle/>
          <a:p>
            <a:r>
              <a:rPr lang="en-US" dirty="0">
                <a:solidFill>
                  <a:schemeClr val="accent4">
                    <a:lumMod val="50000"/>
                  </a:schemeClr>
                </a:solidFill>
              </a:rPr>
              <a:t>The _id field must have a unique value. You can think of the _id 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smtClean="0">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db.collection.insertOne()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object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JavaScript sub object within doc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db.collection.updateMany()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db.collection.aggregate()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db.person.aggregate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aggregation &lt;stageOperators&gt;</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and aggregation &lt;expression&gt;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3933493"/>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55126" y="4507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485654"/>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$group</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51991049"/>
              </p:ext>
            </p:extLst>
          </p:nvPr>
        </p:nvGraphicFramePr>
        <p:xfrm>
          <a:off x="149188" y="2438400"/>
          <a:ext cx="8845624" cy="182880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b="1" dirty="0" smtClean="0">
                          <a:solidFill>
                            <a:srgbClr val="DFE100"/>
                          </a:solidFill>
                        </a:rPr>
                        <a:t>Accumulator Operator</a:t>
                      </a:r>
                      <a:endParaRPr lang="en-US"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 }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 $eq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26046</TotalTime>
  <Words>3575</Words>
  <Application>Microsoft Office PowerPoint</Application>
  <PresentationFormat>On-screen Show (4:3)</PresentationFormat>
  <Paragraphs>534</Paragraphs>
  <Slides>115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115</vt:i4>
      </vt:variant>
    </vt:vector>
  </HeadingPairs>
  <TitlesOfParts>
    <vt:vector size="129"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5079</cp:revision>
  <dcterms:created xsi:type="dcterms:W3CDTF">2015-10-09T06:09:34Z</dcterms:created>
  <dcterms:modified xsi:type="dcterms:W3CDTF">2018-12-03T06:22:31Z</dcterms:modified>
</cp:coreProperties>
</file>