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423" r:id="rId214"/>
    <p:sldId id="1436" r:id="rId215"/>
    <p:sldId id="1437" r:id="rId216"/>
    <p:sldId id="1424" r:id="rId217"/>
    <p:sldId id="1441" r:id="rId218"/>
    <p:sldId id="1442" r:id="rId219"/>
    <p:sldId id="1520" r:id="rId220"/>
    <p:sldId id="1443" r:id="rId221"/>
    <p:sldId id="1444" r:id="rId222"/>
    <p:sldId id="1445" r:id="rId223"/>
    <p:sldId id="1446" r:id="rId224"/>
    <p:sldId id="1447" r:id="rId225"/>
    <p:sldId id="1521" r:id="rId226"/>
    <p:sldId id="1426" r:id="rId227"/>
    <p:sldId id="1438" r:id="rId228"/>
    <p:sldId id="1439" r:id="rId229"/>
    <p:sldId id="1448" r:id="rId230"/>
    <p:sldId id="1449" r:id="rId231"/>
    <p:sldId id="1450" r:id="rId232"/>
    <p:sldId id="1522" r:id="rId233"/>
    <p:sldId id="1440" r:id="rId234"/>
    <p:sldId id="1455" r:id="rId235"/>
    <p:sldId id="1456" r:id="rId236"/>
    <p:sldId id="1523" r:id="rId237"/>
    <p:sldId id="1524" r:id="rId238"/>
    <p:sldId id="1525" r:id="rId239"/>
    <p:sldId id="1526" r:id="rId240"/>
    <p:sldId id="1527" r:id="rId241"/>
    <p:sldId id="1500" r:id="rId242"/>
    <p:sldId id="1457" r:id="rId243"/>
    <p:sldId id="1498" r:id="rId244"/>
    <p:sldId id="1474" r:id="rId245"/>
    <p:sldId id="1475" r:id="rId246"/>
    <p:sldId id="1476" r:id="rId247"/>
    <p:sldId id="1477" r:id="rId248"/>
    <p:sldId id="1478" r:id="rId249"/>
    <p:sldId id="1479" r:id="rId250"/>
    <p:sldId id="1501" r:id="rId251"/>
    <p:sldId id="1513" r:id="rId252"/>
    <p:sldId id="1502" r:id="rId253"/>
    <p:sldId id="1539" r:id="rId254"/>
    <p:sldId id="1503" r:id="rId255"/>
    <p:sldId id="1505" r:id="rId256"/>
    <p:sldId id="1537" r:id="rId257"/>
    <p:sldId id="1550" r:id="rId258"/>
    <p:sldId id="1538" r:id="rId259"/>
    <p:sldId id="1506" r:id="rId260"/>
    <p:sldId id="1507" r:id="rId261"/>
    <p:sldId id="1536" r:id="rId262"/>
    <p:sldId id="1508" r:id="rId263"/>
    <p:sldId id="1564" r:id="rId264"/>
    <p:sldId id="1563" r:id="rId265"/>
    <p:sldId id="1540" r:id="rId266"/>
    <p:sldId id="1541" r:id="rId267"/>
    <p:sldId id="1562" r:id="rId268"/>
    <p:sldId id="1552" r:id="rId269"/>
    <p:sldId id="1553" r:id="rId270"/>
    <p:sldId id="1554" r:id="rId271"/>
    <p:sldId id="1555" r:id="rId272"/>
    <p:sldId id="1556" r:id="rId273"/>
    <p:sldId id="1557" r:id="rId274"/>
    <p:sldId id="1558" r:id="rId275"/>
    <p:sldId id="1559" r:id="rId276"/>
    <p:sldId id="1560" r:id="rId277"/>
    <p:sldId id="156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6" d="100"/>
          <a:sy n="86" d="100"/>
        </p:scale>
        <p:origin x="300"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commentAuthors" Target="commentAuthor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presProps" Target="presProp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viewProps" Target="view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251</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33223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19699353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29633671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13224655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415348483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86742951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19601424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3103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50218927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40911514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60841821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3218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7432624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0070874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59576938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238953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db.createCollection()</a:t>
            </a:r>
          </a:p>
        </p:txBody>
      </p:sp>
      <p:sp>
        <p:nvSpPr>
          <p:cNvPr id="2" name="Rectangle 1"/>
          <p:cNvSpPr/>
          <p:nvPr/>
        </p:nvSpPr>
        <p:spPr>
          <a:xfrm>
            <a:off x="262800" y="1302213"/>
            <a:ext cx="1166400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a:t>
            </a:r>
          </a:p>
        </p:txBody>
      </p:sp>
      <p:sp>
        <p:nvSpPr>
          <p:cNvPr id="2" name="Rectangle 1"/>
          <p:cNvSpPr/>
          <p:nvPr/>
        </p:nvSpPr>
        <p:spPr>
          <a:xfrm>
            <a:off x="262800" y="1556792"/>
            <a:ext cx="1166400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db.listCollections()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490903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
        <p:nvSpPr>
          <p:cNvPr id="7" name="Rectangle 6"/>
          <p:cNvSpPr/>
          <p:nvPr/>
        </p:nvSpPr>
        <p:spPr>
          <a:xfrm>
            <a:off x="262800" y="1311146"/>
            <a:ext cx="1166400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Single document </a:t>
            </a:r>
            <a:r>
              <a:rPr lang="en-IN" sz="1600" dirty="0">
                <a:solidFill>
                  <a:srgbClr val="22AA44"/>
                </a:solidFill>
                <a:latin typeface="Consolas" panose="020B0609020204030204" pitchFamily="49" charset="0"/>
              </a:rPr>
              <a:t>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error occurred"</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
        <p:nvSpPr>
          <p:cNvPr id="2" name="Rectangle 1"/>
          <p:cNvSpPr/>
          <p:nvPr/>
        </p:nvSpPr>
        <p:spPr>
          <a:xfrm>
            <a:off x="119336" y="1568981"/>
            <a:ext cx="11953328"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r>
              <a:rPr lang="en-IN" sz="3200" b="1" i="1" dirty="0" smtClean="0">
                <a:solidFill>
                  <a:srgbClr val="FFFF00"/>
                </a:solidFill>
                <a:latin typeface="Arial" pitchFamily="34" charset="0"/>
                <a:cs typeface="Arial" pitchFamily="34" charset="0"/>
              </a:rPr>
              <a:t>()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32426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smtClean="0">
              <a:solidFill>
                <a:srgbClr val="9966B8"/>
              </a:solidFill>
              <a:latin typeface="Consolas" panose="020B0609020204030204" pitchFamily="49" charset="0"/>
            </a:endParaRP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insertMany()</a:t>
            </a:r>
          </a:p>
        </p:txBody>
      </p:sp>
      <p:sp>
        <p:nvSpPr>
          <p:cNvPr id="2" name="Rectangle 1"/>
          <p:cNvSpPr/>
          <p:nvPr/>
        </p:nvSpPr>
        <p:spPr>
          <a:xfrm>
            <a:off x="119336" y="1326535"/>
            <a:ext cx="11881320" cy="40780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smtClean="0">
                <a:solidFill>
                  <a:srgbClr val="6688CC"/>
                </a:solidFill>
                <a:latin typeface="Consolas" panose="020B0609020204030204" pitchFamily="49" charset="0"/>
              </a:rPr>
              <a:t>a</a:t>
            </a:r>
            <a:r>
              <a:rPr lang="en-IN" sz="1600" dirty="0" smtClean="0">
                <a:solidFill>
                  <a:srgbClr val="225588"/>
                </a:solidFill>
                <a:latin typeface="Consolas" panose="020B0609020204030204" pitchFamily="49" charset="0"/>
              </a:rPr>
              <a:t>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database.</a:t>
            </a:r>
            <a:r>
              <a:rPr lang="en-IN" sz="1500" dirty="0">
                <a:solidFill>
                  <a:srgbClr val="DDBB88"/>
                </a:solidFill>
                <a:latin typeface="Consolas" panose="020B0609020204030204" pitchFamily="49" charset="0"/>
              </a:rPr>
              <a:t>collection</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"movies"</a:t>
            </a:r>
            <a:r>
              <a:rPr lang="en-IN" sz="1500" dirty="0">
                <a:solidFill>
                  <a:srgbClr val="6688CC"/>
                </a:solidFill>
                <a:latin typeface="Consolas" panose="020B0609020204030204" pitchFamily="49" charset="0"/>
              </a:rPr>
              <a:t>).</a:t>
            </a:r>
            <a:r>
              <a:rPr lang="en-IN" sz="1500" dirty="0">
                <a:solidFill>
                  <a:srgbClr val="DDBB88"/>
                </a:solidFill>
                <a:latin typeface="Consolas" panose="020B0609020204030204" pitchFamily="49" charset="0"/>
              </a:rPr>
              <a:t>insertMany</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1</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"DON"</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2</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a:t>
            </a:r>
            <a:r>
              <a:rPr lang="en-IN" sz="1500" dirty="0">
                <a:solidFill>
                  <a:srgbClr val="22AA44"/>
                </a:solidFill>
                <a:latin typeface="Consolas" panose="020B0609020204030204" pitchFamily="49" charset="0"/>
              </a:rPr>
              <a:t>Trishul"</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57283042"/>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findOne()</a:t>
            </a:r>
          </a:p>
        </p:txBody>
      </p:sp>
      <p:sp>
        <p:nvSpPr>
          <p:cNvPr id="3" name="Rectangle 2"/>
          <p:cNvSpPr/>
          <p:nvPr/>
        </p:nvSpPr>
        <p:spPr>
          <a:xfrm>
            <a:off x="262800" y="1568981"/>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13775578"/>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findOne()</a:t>
            </a:r>
          </a:p>
        </p:txBody>
      </p:sp>
      <p:sp>
        <p:nvSpPr>
          <p:cNvPr id="2" name="Rectangle 1"/>
          <p:cNvSpPr/>
          <p:nvPr/>
        </p:nvSpPr>
        <p:spPr>
          <a:xfrm>
            <a:off x="262800" y="161079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580594"/>
            <a:ext cx="11664000" cy="526297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find()</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smtClean="0">
                <a:solidFill>
                  <a:srgbClr val="FFFF00"/>
                </a:solidFill>
                <a:latin typeface="Arial" pitchFamily="34" charset="0"/>
                <a:cs typeface="Arial" pitchFamily="34" charset="0"/>
              </a:rPr>
              <a:t>aggregate()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2887"/>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smtClean="0">
                <a:solidFill>
                  <a:srgbClr val="FFFF00"/>
                </a:solidFill>
                <a:latin typeface="Arial" pitchFamily="34" charset="0"/>
                <a:cs typeface="Arial" pitchFamily="34" charset="0"/>
              </a:rPr>
              <a:t>aggregate()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09112"/>
            <a:ext cx="11664000" cy="54322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e.</a:t>
            </a:r>
            <a:r>
              <a:rPr lang="en-IN" sz="1600" dirty="0" smtClean="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79525730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58614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movie_title: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smtClean="0">
                <a:solidFill>
                  <a:srgbClr val="225588"/>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a:t>
            </a:r>
            <a:r>
              <a:rPr lang="en-IN" sz="1600" dirty="0" smtClean="0">
                <a:solidFill>
                  <a:srgbClr val="6688CC"/>
                </a:solidFill>
                <a:latin typeface="Consolas" panose="020B0609020204030204" pitchFamily="49" charset="0"/>
              </a:rPr>
              <a:t>doc.genres,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with $regex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412776"/>
            <a:ext cx="11664000"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a:t>
            </a:r>
            <a:endParaRPr lang="en-IN" sz="1500" dirty="0" smtClean="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genres: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endParaRPr lang="en-IN" sz="15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a:t>
            </a:r>
            <a:r>
              <a:rPr lang="en-IN" sz="3200" b="1" i="1" dirty="0" smtClean="0">
                <a:solidFill>
                  <a:srgbClr val="FFFF00"/>
                </a:solidFill>
                <a:latin typeface="Arial" pitchFamily="34" charset="0"/>
                <a:cs typeface="Arial" pitchFamily="34" charset="0"/>
              </a:rPr>
              <a:t>{ $lookup </a:t>
            </a:r>
            <a:r>
              <a:rPr lang="en-IN" sz="3200" b="1" i="1" smtClean="0">
                <a:solidFill>
                  <a:srgbClr val="FFFF00"/>
                </a:solidFill>
                <a:latin typeface="Arial" pitchFamily="34" charset="0"/>
                <a:cs typeface="Arial" pitchFamily="34" charset="0"/>
              </a:rPr>
              <a:t>} ]) – one-to-one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30942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a:t>
            </a:r>
          </a:p>
          <a:p>
            <a:r>
              <a:rPr lang="en-IN" sz="1600" dirty="0">
                <a:solidFill>
                  <a:srgbClr val="6688CC"/>
                </a:solidFill>
                <a:latin typeface="Consolas" panose="020B0609020204030204" pitchFamily="49" charset="0"/>
              </a:rPr>
              <a:t>                    $project: </a:t>
            </a:r>
            <a:r>
              <a:rPr lang="en-IN" sz="1600" dirty="0" smtClean="0">
                <a:solidFill>
                  <a:srgbClr val="6688CC"/>
                </a:solidFill>
                <a:latin typeface="Consolas" panose="020B0609020204030204" pitchFamily="49" charset="0"/>
              </a:rPr>
              <a:t>{ _</a:t>
            </a:r>
            <a:r>
              <a:rPr lang="en-IN" sz="1600" dirty="0">
                <a:solidFill>
                  <a:srgbClr val="6688CC"/>
                </a:solidFill>
                <a:latin typeface="Consolas" panose="020B0609020204030204" pitchFamily="49" charset="0"/>
              </a:rPr>
              <a:t>id: </a:t>
            </a:r>
            <a:r>
              <a:rPr lang="en-IN" sz="1600" dirty="0" smtClean="0">
                <a:solidFill>
                  <a:srgbClr val="F280D0"/>
                </a:solidFill>
                <a:latin typeface="Consolas" panose="020B0609020204030204" pitchFamily="49" charset="0"/>
              </a:rPr>
              <a:t>0</a:t>
            </a:r>
            <a:r>
              <a:rPr lang="en-IN" sz="1600" dirty="0" smtClean="0">
                <a:solidFill>
                  <a:srgbClr val="6688CC"/>
                </a:solidFill>
                <a:latin typeface="Consolas" panose="020B0609020204030204" pitchFamily="49" charset="0"/>
              </a:rPr>
              <a:t>, name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city</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356783807"/>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25043350"/>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521844176"/>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07885584"/>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926766163"/>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270534660"/>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771227846"/>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029256069"/>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smtClean="0">
                <a:solidFill>
                  <a:srgbClr val="FFFF00"/>
                </a:solidFill>
                <a:latin typeface="Arial" pitchFamily="34" charset="0"/>
                <a:cs typeface="Arial" pitchFamily="34" charset="0"/>
              </a:rPr>
              <a:t>regex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36440</TotalTime>
  <Words>24201</Words>
  <Application>Microsoft Office PowerPoint</Application>
  <PresentationFormat>Widescreen</PresentationFormat>
  <Paragraphs>2522</Paragraphs>
  <Slides>278</Slides>
  <Notes>5</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278</vt:i4>
      </vt:variant>
    </vt:vector>
  </HeadingPairs>
  <TitlesOfParts>
    <vt:vector size="30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7408</cp:revision>
  <dcterms:created xsi:type="dcterms:W3CDTF">2015-10-09T06:09:34Z</dcterms:created>
  <dcterms:modified xsi:type="dcterms:W3CDTF">2024-05-14T05:11:48Z</dcterms:modified>
</cp:coreProperties>
</file>