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0"/>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141" r:id="rId92"/>
    <p:sldId id="1142" r:id="rId93"/>
    <p:sldId id="1143" r:id="rId94"/>
    <p:sldId id="1388" r:id="rId95"/>
    <p:sldId id="1154" r:id="rId96"/>
    <p:sldId id="1144" r:id="rId97"/>
    <p:sldId id="1155" r:id="rId98"/>
    <p:sldId id="1145" r:id="rId99"/>
    <p:sldId id="1146" r:id="rId100"/>
    <p:sldId id="1147" r:id="rId101"/>
    <p:sldId id="1612" r:id="rId102"/>
    <p:sldId id="1613" r:id="rId103"/>
    <p:sldId id="1527" r:id="rId104"/>
    <p:sldId id="1528" r:id="rId105"/>
    <p:sldId id="551" r:id="rId106"/>
    <p:sldId id="554" r:id="rId107"/>
    <p:sldId id="1525" r:id="rId108"/>
    <p:sldId id="1526" r:id="rId109"/>
    <p:sldId id="562" r:id="rId110"/>
    <p:sldId id="563" r:id="rId111"/>
    <p:sldId id="1296" r:id="rId112"/>
    <p:sldId id="1529" r:id="rId113"/>
    <p:sldId id="1530" r:id="rId114"/>
    <p:sldId id="1540" r:id="rId115"/>
    <p:sldId id="1541" r:id="rId116"/>
    <p:sldId id="1542" r:id="rId117"/>
    <p:sldId id="1543" r:id="rId118"/>
    <p:sldId id="1059" r:id="rId119"/>
    <p:sldId id="1060" r:id="rId120"/>
    <p:sldId id="1418" r:id="rId121"/>
    <p:sldId id="576" r:id="rId122"/>
    <p:sldId id="577" r:id="rId123"/>
    <p:sldId id="1564" r:id="rId124"/>
    <p:sldId id="1566"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820" r:id="rId137"/>
    <p:sldId id="414" r:id="rId138"/>
    <p:sldId id="821" r:id="rId139"/>
    <p:sldId id="1077" r:id="rId140"/>
    <p:sldId id="1177" r:id="rId141"/>
    <p:sldId id="1535" r:id="rId142"/>
    <p:sldId id="1536" r:id="rId143"/>
    <p:sldId id="1532" r:id="rId144"/>
    <p:sldId id="1533" r:id="rId145"/>
    <p:sldId id="1534" r:id="rId146"/>
    <p:sldId id="1538" r:id="rId147"/>
    <p:sldId id="1539" r:id="rId148"/>
    <p:sldId id="1152" r:id="rId149"/>
    <p:sldId id="1153" r:id="rId150"/>
    <p:sldId id="1537" r:id="rId151"/>
    <p:sldId id="1548" r:id="rId152"/>
    <p:sldId id="1549" r:id="rId153"/>
    <p:sldId id="564" r:id="rId154"/>
    <p:sldId id="1364" r:id="rId155"/>
    <p:sldId id="826" r:id="rId156"/>
    <p:sldId id="566" r:id="rId157"/>
    <p:sldId id="1211" r:id="rId158"/>
    <p:sldId id="1430" r:id="rId159"/>
    <p:sldId id="1460" r:id="rId160"/>
    <p:sldId id="798" r:id="rId161"/>
    <p:sldId id="1215" r:id="rId162"/>
    <p:sldId id="1427" r:id="rId163"/>
    <p:sldId id="1225" r:id="rId164"/>
    <p:sldId id="1212" r:id="rId165"/>
    <p:sldId id="1213" r:id="rId166"/>
    <p:sldId id="1216" r:id="rId167"/>
    <p:sldId id="1210" r:id="rId168"/>
    <p:sldId id="1151" r:id="rId169"/>
    <p:sldId id="1226" r:id="rId170"/>
    <p:sldId id="443" r:id="rId171"/>
    <p:sldId id="445" r:id="rId172"/>
    <p:sldId id="446" r:id="rId173"/>
    <p:sldId id="1293" r:id="rId174"/>
    <p:sldId id="1403" r:id="rId175"/>
    <p:sldId id="1290" r:id="rId176"/>
    <p:sldId id="1294" r:id="rId177"/>
    <p:sldId id="1283" r:id="rId178"/>
    <p:sldId id="440" r:id="rId179"/>
    <p:sldId id="570" r:id="rId180"/>
    <p:sldId id="827" r:id="rId181"/>
    <p:sldId id="453" r:id="rId182"/>
    <p:sldId id="574" r:id="rId183"/>
    <p:sldId id="838" r:id="rId184"/>
    <p:sldId id="839" r:id="rId185"/>
    <p:sldId id="1271" r:id="rId186"/>
    <p:sldId id="1550" r:id="rId187"/>
    <p:sldId id="1551" r:id="rId188"/>
    <p:sldId id="1574" r:id="rId189"/>
    <p:sldId id="1575" r:id="rId190"/>
    <p:sldId id="1576" r:id="rId191"/>
    <p:sldId id="1577" r:id="rId192"/>
    <p:sldId id="1569" r:id="rId193"/>
    <p:sldId id="1568" r:id="rId194"/>
    <p:sldId id="1573" r:id="rId195"/>
    <p:sldId id="1572" r:id="rId196"/>
    <p:sldId id="1570" r:id="rId197"/>
    <p:sldId id="1578" r:id="rId198"/>
    <p:sldId id="1579" r:id="rId199"/>
    <p:sldId id="1571" r:id="rId200"/>
    <p:sldId id="1580" r:id="rId201"/>
    <p:sldId id="1581" r:id="rId202"/>
    <p:sldId id="1552" r:id="rId203"/>
    <p:sldId id="1553" r:id="rId204"/>
    <p:sldId id="788" r:id="rId205"/>
    <p:sldId id="1544" r:id="rId206"/>
    <p:sldId id="1545" r:id="rId207"/>
    <p:sldId id="1546" r:id="rId208"/>
    <p:sldId id="1616" r:id="rId2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208</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69008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53169</TotalTime>
  <Words>19203</Words>
  <Application>Microsoft Office PowerPoint</Application>
  <PresentationFormat>Widescreen</PresentationFormat>
  <Paragraphs>2506</Paragraphs>
  <Slides>208</Slides>
  <Notes>17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208</vt:i4>
      </vt:variant>
    </vt:vector>
  </HeadingPairs>
  <TitlesOfParts>
    <vt:vector size="22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11916</cp:revision>
  <dcterms:created xsi:type="dcterms:W3CDTF">2015-10-09T06:09:34Z</dcterms:created>
  <dcterms:modified xsi:type="dcterms:W3CDTF">2023-05-26T06:51:13Z</dcterms:modified>
</cp:coreProperties>
</file>