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332" r:id="rId88"/>
    <p:sldId id="1333" r:id="rId89"/>
    <p:sldId id="1193" r:id="rId90"/>
    <p:sldId id="1194" r:id="rId91"/>
    <p:sldId id="1223" r:id="rId92"/>
    <p:sldId id="1224" r:id="rId93"/>
    <p:sldId id="1277" r:id="rId94"/>
    <p:sldId id="1330" r:id="rId95"/>
    <p:sldId id="1328" r:id="rId96"/>
    <p:sldId id="1331" r:id="rId97"/>
    <p:sldId id="1329" r:id="rId98"/>
    <p:sldId id="1185" r:id="rId99"/>
    <p:sldId id="1186" r:id="rId100"/>
    <p:sldId id="1187" r:id="rId101"/>
    <p:sldId id="1188" r:id="rId102"/>
    <p:sldId id="1189" r:id="rId103"/>
    <p:sldId id="1190" r:id="rId104"/>
    <p:sldId id="1234" r:id="rId105"/>
    <p:sldId id="1235" r:id="rId106"/>
    <p:sldId id="1275" r:id="rId107"/>
    <p:sldId id="1276" r:id="rId108"/>
    <p:sldId id="1336" r:id="rId109"/>
    <p:sldId id="1337" r:id="rId110"/>
    <p:sldId id="1310" r:id="rId111"/>
    <p:sldId id="1311" r:id="rId112"/>
    <p:sldId id="1273" r:id="rId113"/>
    <p:sldId id="1274" r:id="rId114"/>
    <p:sldId id="1173" r:id="rId115"/>
    <p:sldId id="1174" r:id="rId116"/>
    <p:sldId id="1175" r:id="rId117"/>
    <p:sldId id="1176" r:id="rId118"/>
    <p:sldId id="1308" r:id="rId119"/>
    <p:sldId id="1309" r:id="rId120"/>
    <p:sldId id="1200" r:id="rId121"/>
    <p:sldId id="1201" r:id="rId122"/>
    <p:sldId id="1099" r:id="rId123"/>
    <p:sldId id="1256" r:id="rId124"/>
    <p:sldId id="1257" r:id="rId125"/>
    <p:sldId id="1258" r:id="rId126"/>
    <p:sldId id="1259" r:id="rId127"/>
    <p:sldId id="1348" r:id="rId128"/>
    <p:sldId id="1349" r:id="rId129"/>
    <p:sldId id="1326" r:id="rId130"/>
    <p:sldId id="1327" r:id="rId131"/>
    <p:sldId id="1322" r:id="rId132"/>
    <p:sldId id="1323" r:id="rId133"/>
    <p:sldId id="1324" r:id="rId134"/>
    <p:sldId id="1325" r:id="rId135"/>
    <p:sldId id="1260" r:id="rId136"/>
    <p:sldId id="1261" r:id="rId137"/>
    <p:sldId id="1262" r:id="rId138"/>
    <p:sldId id="1263" r:id="rId139"/>
    <p:sldId id="1264" r:id="rId140"/>
    <p:sldId id="1341" r:id="rId141"/>
    <p:sldId id="1342" r:id="rId142"/>
    <p:sldId id="1265" r:id="rId143"/>
    <p:sldId id="1266" r:id="rId144"/>
    <p:sldId id="1267" r:id="rId145"/>
    <p:sldId id="1268" r:id="rId146"/>
    <p:sldId id="1216" r:id="rId147"/>
    <p:sldId id="1092" r:id="rId148"/>
    <p:sldId id="1251" r:id="rId149"/>
    <p:sldId id="1252" r:id="rId150"/>
    <p:sldId id="1269" r:id="rId151"/>
    <p:sldId id="1270" r:id="rId152"/>
    <p:sldId id="1271" r:id="rId153"/>
    <p:sldId id="1272" r:id="rId154"/>
    <p:sldId id="1219" r:id="rId155"/>
    <p:sldId id="1204" r:id="rId156"/>
    <p:sldId id="1338" r:id="rId157"/>
    <p:sldId id="1339" r:id="rId158"/>
    <p:sldId id="1346" r:id="rId159"/>
    <p:sldId id="1347" r:id="rId160"/>
    <p:sldId id="1315" r:id="rId161"/>
    <p:sldId id="1316" r:id="rId162"/>
    <p:sldId id="1317" r:id="rId163"/>
    <p:sldId id="1318" r:id="rId164"/>
    <p:sldId id="1292" r:id="rId165"/>
    <p:sldId id="1301" r:id="rId166"/>
    <p:sldId id="1302" r:id="rId167"/>
    <p:sldId id="1294" r:id="rId168"/>
    <p:sldId id="1293" r:id="rId169"/>
    <p:sldId id="1295" r:id="rId170"/>
    <p:sldId id="1296" r:id="rId171"/>
    <p:sldId id="1297" r:id="rId172"/>
    <p:sldId id="1303" r:id="rId173"/>
    <p:sldId id="1304" r:id="rId174"/>
    <p:sldId id="954" r:id="rId175"/>
    <p:sldId id="1307" r:id="rId176"/>
    <p:sldId id="788" r:id="rId177"/>
    <p:sldId id="1087" r:id="rId1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6816E"/>
    <a:srgbClr val="7D4F3F"/>
    <a:srgbClr val="FF5A36"/>
    <a:srgbClr val="B22251"/>
    <a:srgbClr val="05A5D1"/>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62</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63</a:t>
            </a:fld>
            <a:endParaRPr lang="en-IN"/>
          </a:p>
        </p:txBody>
      </p:sp>
    </p:spTree>
    <p:extLst>
      <p:ext uri="{BB962C8B-B14F-4D97-AF65-F5344CB8AC3E}">
        <p14:creationId xmlns:p14="http://schemas.microsoft.com/office/powerpoint/2010/main" val="349058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7/23/2021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7/23/2021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50410453"/>
              </p:ext>
            </p:extLst>
          </p:nvPr>
        </p:nvGraphicFramePr>
        <p:xfrm>
          <a:off x="1690010" y="3429000"/>
          <a:ext cx="8784026" cy="323088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524000" y="2663621"/>
            <a:ext cx="9324528"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"address.building"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 }])</a:t>
            </a:r>
          </a:p>
        </p:txBody>
      </p:sp>
    </p:spTree>
    <p:extLst>
      <p:ext uri="{BB962C8B-B14F-4D97-AF65-F5344CB8AC3E}">
        <p14:creationId xmlns:p14="http://schemas.microsoft.com/office/powerpoint/2010/main" val="298044540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377258354"/>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1000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00109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 } }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a:t>
            </a:r>
            <a:r>
              <a:rPr lang="en-US" sz="2200" dirty="0">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6085690"/>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767408" y="2360383"/>
            <a:ext cx="1053117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704093949"/>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810836"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969496"/>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351652" cy="384721"/>
          </a:xfrm>
          <a:prstGeom prst="rect">
            <a:avLst/>
          </a:prstGeom>
        </p:spPr>
        <p:txBody>
          <a:bodyPr wrap="non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0788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course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validator option.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480084"/>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827911"/>
            <a:ext cx="11737304"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061621"/>
                </a:solidFill>
                <a:latin typeface="Source Code Pro" panose="020B0509030403020204" pitchFamily="49" charset="0"/>
                <a:ea typeface="Source Code Pro" panose="020B0509030403020204" pitchFamily="49" charset="0"/>
              </a:rPr>
              <a:t>var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055440" y="1755393"/>
            <a:ext cx="1008112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db['emp'].find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['collection_name'].find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['emp'].findOne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61621"/>
                </a:solidFill>
                <a:latin typeface="Source Code Pro" panose="020B0509030403020204" pitchFamily="49" charset="0"/>
                <a:ea typeface="Source Code Pro" panose="020B0509030403020204" pitchFamily="49" charset="0"/>
              </a:rPr>
              <a:t>var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30357</TotalTime>
  <Words>12600</Words>
  <Application>Microsoft Office PowerPoint</Application>
  <PresentationFormat>Widescreen</PresentationFormat>
  <Paragraphs>1256</Paragraphs>
  <Slides>177</Slides>
  <Notes>2</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177</vt:i4>
      </vt:variant>
    </vt:vector>
  </HeadingPairs>
  <TitlesOfParts>
    <vt:vector size="20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6103</cp:revision>
  <dcterms:created xsi:type="dcterms:W3CDTF">2015-10-09T06:09:34Z</dcterms:created>
  <dcterms:modified xsi:type="dcterms:W3CDTF">2021-07-23T10:14:54Z</dcterms:modified>
</cp:coreProperties>
</file>