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4"/>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216" r:id="rId83"/>
    <p:sldId id="1092" r:id="rId84"/>
    <p:sldId id="1217" r:id="rId85"/>
    <p:sldId id="1202" r:id="rId86"/>
    <p:sldId id="1218" r:id="rId87"/>
    <p:sldId id="1203" r:id="rId88"/>
    <p:sldId id="1215" r:id="rId89"/>
    <p:sldId id="1214" r:id="rId90"/>
    <p:sldId id="1219" r:id="rId91"/>
    <p:sldId id="1204" r:id="rId92"/>
    <p:sldId id="1220" r:id="rId93"/>
    <p:sldId id="1212" r:id="rId94"/>
    <p:sldId id="1221" r:id="rId95"/>
    <p:sldId id="1206" r:id="rId96"/>
    <p:sldId id="1222" r:id="rId97"/>
    <p:sldId id="1213" r:id="rId98"/>
    <p:sldId id="1208" r:id="rId99"/>
    <p:sldId id="1209" r:id="rId100"/>
    <p:sldId id="1210" r:id="rId101"/>
    <p:sldId id="1211" r:id="rId102"/>
    <p:sldId id="1109" r:id="rId103"/>
    <p:sldId id="1110" r:id="rId104"/>
    <p:sldId id="1111" r:id="rId105"/>
    <p:sldId id="1112" r:id="rId106"/>
    <p:sldId id="1113" r:id="rId107"/>
    <p:sldId id="1114" r:id="rId108"/>
    <p:sldId id="1115" r:id="rId109"/>
    <p:sldId id="1116" r:id="rId110"/>
    <p:sldId id="1117" r:id="rId111"/>
    <p:sldId id="1118" r:id="rId112"/>
    <p:sldId id="1119" r:id="rId113"/>
    <p:sldId id="1120" r:id="rId114"/>
    <p:sldId id="1121" r:id="rId115"/>
    <p:sldId id="1122" r:id="rId116"/>
    <p:sldId id="1123" r:id="rId117"/>
    <p:sldId id="1124" r:id="rId118"/>
    <p:sldId id="1125" r:id="rId119"/>
    <p:sldId id="954" r:id="rId120"/>
    <p:sldId id="788" r:id="rId121"/>
    <p:sldId id="1071" r:id="rId122"/>
    <p:sldId id="1087"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002366"/>
    <a:srgbClr val="DFE100"/>
    <a:srgbClr val="B22251"/>
    <a:srgbClr val="BAB294"/>
    <a:srgbClr val="90E183"/>
    <a:srgbClr val="FC6F0D"/>
    <a:srgbClr val="049DC8"/>
    <a:srgbClr val="FF1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04-12-2018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192.168.100.20:27017</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a:t>
            </a:r>
            <a:r>
              <a:rPr lang="en-US" dirty="0" smtClean="0">
                <a:solidFill>
                  <a:srgbClr val="036883"/>
                </a:solidFill>
              </a:rPr>
              <a:t>ize : </a:t>
            </a:r>
            <a:r>
              <a:rPr lang="en-US" dirty="0" smtClean="0">
                <a:solidFill>
                  <a:srgbClr val="036883"/>
                </a:solidFill>
              </a:rPr>
              <a:t>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o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26443</TotalTime>
  <Words>4244</Words>
  <Application>Microsoft Office PowerPoint</Application>
  <PresentationFormat>On-screen Show (4:3)</PresentationFormat>
  <Paragraphs>606</Paragraphs>
  <Slides>122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122</vt:i4>
      </vt:variant>
    </vt:vector>
  </HeadingPairs>
  <TitlesOfParts>
    <vt:vector size="13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5116</cp:revision>
  <dcterms:created xsi:type="dcterms:W3CDTF">2015-10-09T06:09:34Z</dcterms:created>
  <dcterms:modified xsi:type="dcterms:W3CDTF">2018-12-04T09:51:26Z</dcterms:modified>
</cp:coreProperties>
</file>