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6277939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28248646"/>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5624485"/>
              </p:ext>
            </p:extLst>
          </p:nvPr>
        </p:nvGraphicFramePr>
        <p:xfrm>
          <a:off x="262800" y="836712"/>
          <a:ext cx="11664000" cy="5730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35149</TotalTime>
  <Words>22764</Words>
  <Application>Microsoft Office PowerPoint</Application>
  <PresentationFormat>Widescreen</PresentationFormat>
  <Paragraphs>2256</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7140</cp:revision>
  <dcterms:created xsi:type="dcterms:W3CDTF">2015-10-09T06:09:34Z</dcterms:created>
  <dcterms:modified xsi:type="dcterms:W3CDTF">2022-07-05T11:02:11Z</dcterms:modified>
</cp:coreProperties>
</file>