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6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433" r:id="rId38"/>
    <p:sldId id="1398" r:id="rId39"/>
    <p:sldId id="1431" r:id="rId40"/>
    <p:sldId id="1426" r:id="rId41"/>
    <p:sldId id="1438" r:id="rId42"/>
    <p:sldId id="1439" r:id="rId43"/>
    <p:sldId id="1441" r:id="rId44"/>
    <p:sldId id="1443" r:id="rId45"/>
    <p:sldId id="1436" r:id="rId46"/>
    <p:sldId id="1437" r:id="rId47"/>
    <p:sldId id="1434" r:id="rId48"/>
    <p:sldId id="1425" r:id="rId49"/>
    <p:sldId id="1440" r:id="rId50"/>
    <p:sldId id="1435" r:id="rId51"/>
    <p:sldId id="1432" r:id="rId52"/>
    <p:sldId id="1421" r:id="rId53"/>
    <p:sldId id="1419" r:id="rId54"/>
    <p:sldId id="139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7B"/>
    <a:srgbClr val="7DB02A"/>
    <a:srgbClr val="892F03"/>
    <a:srgbClr val="F35408"/>
    <a:srgbClr val="6C0E17"/>
    <a:srgbClr val="EF818B"/>
    <a:srgbClr val="087851"/>
    <a:srgbClr val="2869EC"/>
    <a:srgbClr val="7B6989"/>
    <a:srgbClr val="374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0967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4543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21D6999-7D5A-57DD-31AB-582E3DBB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361"/>
              </p:ext>
            </p:extLst>
          </p:nvPr>
        </p:nvGraphicFramePr>
        <p:xfrm>
          <a:off x="335360" y="1556792"/>
          <a:ext cx="11520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6047392">
                  <a:extLst>
                    <a:ext uri="{9D8B030D-6E8A-4147-A177-3AD203B41FA5}">
                      <a16:colId xmlns:a16="http://schemas.microsoft.com/office/drawing/2014/main" val="206314976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left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right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toLower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toUpper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split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splitDelimiter)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replace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search, replace)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9993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substring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start [, length])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B0EA352-D2AA-01E0-9815-F66F5BD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32109"/>
              </p:ext>
            </p:extLst>
          </p:nvPr>
        </p:nvGraphicFramePr>
        <p:xfrm>
          <a:off x="335360" y="1556792"/>
          <a:ext cx="11521280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abs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ceil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floor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round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 [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, precision]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735470C-5065-E180-0C12-7496DBF9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12242"/>
              </p:ext>
            </p:extLst>
          </p:nvPr>
        </p:nvGraphicFramePr>
        <p:xfrm>
          <a:off x="335360" y="1556792"/>
          <a:ext cx="115212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8380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99D111A-5D75-AD3C-94A4-AC8CEA5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7754"/>
              </p:ext>
            </p:extLst>
          </p:nvPr>
        </p:nvGraphicFramePr>
        <p:xfrm>
          <a:off x="335360" y="1556792"/>
          <a:ext cx="115212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sum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avg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dirty="0">
                          <a:solidFill>
                            <a:srgbClr val="718096"/>
                          </a:solidFill>
                          <a:latin typeface="Roboto Mono"/>
                          <a:cs typeface="+mn-cs"/>
                        </a:rPr>
                        <a:t>*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min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max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collect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23145-E5EF-5283-2C2B-61F819F1091A}"/>
              </a:ext>
            </a:extLst>
          </p:cNvPr>
          <p:cNvSpPr txBox="1"/>
          <p:nvPr/>
        </p:nvSpPr>
        <p:spPr>
          <a:xfrm>
            <a:off x="407368" y="335699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UNWIND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11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22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33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44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55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])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</a:t>
            </a:r>
            <a:endParaRPr lang="pt-BR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effectLst/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 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{x: 1, y: 2} 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must be wrapped in parentheses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({x: 1, y: 2}).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ED6F7B"/>
                </a:solidFill>
                <a:latin typeface="Century"/>
                <a:ea typeface="DejaVu Sans"/>
              </a:rPr>
              <a:t>apoc creating single node</a:t>
            </a:r>
            <a:endParaRPr lang="en-IN" sz="5400" b="0" strike="noStrike" spc="-1" dirty="0">
              <a:solidFill>
                <a:srgbClr val="ED6F7B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66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(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( 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(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 (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add or set labels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221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1321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apoc.create.addLabels</a:t>
            </a:r>
          </a:p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apoc.create.setLabels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8C3DAA2F-8FDE-FB09-0436-5064272D5E50}"/>
              </a:ext>
            </a:extLst>
          </p:cNvPr>
          <p:cNvSpPr/>
          <p:nvPr/>
        </p:nvSpPr>
        <p:spPr>
          <a:xfrm>
            <a:off x="335360" y="4183633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addLabels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( [ node, id, ids, nodes],  [ 'Label’,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add single/multiple labels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setLabels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node, id, ids, nodes],  [ 'Label’,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single/multiple labels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D9C4B7E-8780-4968-3F13-48E9CD6EB4A3}"/>
              </a:ext>
            </a:extLst>
          </p:cNvPr>
          <p:cNvSpPr/>
          <p:nvPr/>
        </p:nvSpPr>
        <p:spPr>
          <a:xfrm>
            <a:off x="191344" y="2592752"/>
            <a:ext cx="1180931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apoc.create.addLabels(nodes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E2904AD3-C52B-611C-9504-5D1A4930B872}"/>
              </a:ext>
            </a:extLst>
          </p:cNvPr>
          <p:cNvSpPr/>
          <p:nvPr/>
        </p:nvSpPr>
        <p:spPr>
          <a:xfrm>
            <a:off x="246600" y="155679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labels, non matching labels are removed on the node or nodes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C35E1D7-36C9-D0A9-6A20-37414307B703}"/>
              </a:ext>
            </a:extLst>
          </p:cNvPr>
          <p:cNvSpPr/>
          <p:nvPr/>
        </p:nvSpPr>
        <p:spPr>
          <a:xfrm>
            <a:off x="0" y="2330792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4572D-387A-4088-04C8-C9A2703A1814}"/>
              </a:ext>
            </a:extLst>
          </p:cNvPr>
          <p:cNvSpPr txBox="1"/>
          <p:nvPr/>
        </p:nvSpPr>
        <p:spPr>
          <a:xfrm>
            <a:off x="335360" y="5517232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"otp1"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"otp4" 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</a:rPr>
              <a:t>] 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5331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remove labels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12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apoc.create.removeLabels(nodes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apoc.create.removeLabels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removes the given labels from the node or nodes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US" sz="2000" spc="-1" dirty="0">
                <a:solidFill>
                  <a:srgbClr val="F35408"/>
                </a:solidFill>
                <a:latin typeface="Roboto Mono"/>
              </a:rPr>
              <a:t>removeLabels</a:t>
            </a:r>
            <a:r>
              <a:rPr lang="nl-NL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 ( [ node, id, ids, nodes], [ 'Label’,  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</a:t>
            </a:r>
            <a:r>
              <a:rPr lang="nl-NL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​ ])</a:t>
            </a:r>
            <a:endParaRPr lang="en-IN" sz="2000" dirty="0">
              <a:solidFill>
                <a:srgbClr val="333333"/>
              </a:solidFill>
              <a:latin typeface="Roboto Mon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D03C7-4213-4F7F-AC78-A5EB4DBC72EE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E4956-077B-98CF-4FAB-DB7086BAF34A}"/>
              </a:ext>
            </a:extLst>
          </p:cNvPr>
          <p:cNvSpPr txBox="1"/>
          <p:nvPr/>
        </p:nvSpPr>
        <p:spPr>
          <a:xfrm>
            <a:off x="335360" y="4531767"/>
            <a:ext cx="1166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removeLabels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"node1"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'node2’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56088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property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116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4183633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setProperty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[ node, id, ids, nodes ], key, value)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 property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setProperties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 [ node, id, ids ,nodes ], [ keys ], [ values ])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multiple property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191344" y="2592752"/>
            <a:ext cx="11809312" cy="1137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apoc.create.setProperty(nodes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key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value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apoc.create.setProperties(nodes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keys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values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ANY?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1321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apoc.create.setProperty </a:t>
            </a:r>
          </a:p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apoc.create.setProperties 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155679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property/properties on the node(s)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2330792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5157192"/>
            <a:ext cx="11665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"value1"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"value1", "value2", "value3", "value4"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]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"BOI locker number"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"IOB locker number"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2343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5676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"BOI locker number"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"IOB locker number"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8768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1452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94039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332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503712" y="2924944"/>
            <a:ext cx="4820768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3503712" y="2906711"/>
            <a:ext cx="7632848" cy="811788"/>
            <a:chOff x="3503712" y="2646931"/>
            <a:chExt cx="4824536" cy="92775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23117" y="2646931"/>
              <a:ext cx="0" cy="927758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4F9E8B-5612-6ACF-1C08-E78BE8B7A518}"/>
              </a:ext>
            </a:extLst>
          </p:cNvPr>
          <p:cNvGrpSpPr/>
          <p:nvPr/>
        </p:nvGrpSpPr>
        <p:grpSpPr>
          <a:xfrm>
            <a:off x="5087886" y="2869660"/>
            <a:ext cx="1368153" cy="890354"/>
            <a:chOff x="4223791" y="2896216"/>
            <a:chExt cx="1208859" cy="974124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08135E5-CC81-8C46-370E-7CEFEEF97F09}"/>
                </a:ext>
              </a:extLst>
            </p:cNvPr>
            <p:cNvCxnSpPr/>
            <p:nvPr/>
          </p:nvCxnSpPr>
          <p:spPr>
            <a:xfrm rot="16200000" flipH="1">
              <a:off x="4163304" y="2956703"/>
              <a:ext cx="697038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7E370-53FB-D3BC-694D-FCD604D366C2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DD03C7-4213-4F7F-AC78-A5EB4DBC72EE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E4956-077B-98CF-4FAB-DB7086BAF34A}"/>
              </a:ext>
            </a:extLst>
          </p:cNvPr>
          <p:cNvSpPr txBox="1"/>
          <p:nvPr/>
        </p:nvSpPr>
        <p:spPr>
          <a:xfrm>
            <a:off x="335360" y="4531767"/>
            <a:ext cx="11665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</a:rPr>
              <a:t>([ </a:t>
            </a:r>
            <a:r>
              <a:rPr lang="en-IN" dirty="0">
                <a:solidFill>
                  <a:srgbClr val="B58900"/>
                </a:solidFill>
                <a:effectLst/>
              </a:rPr>
              <a:t>"customer“ </a:t>
            </a:r>
            <a:r>
              <a:rPr lang="en-IN" dirty="0">
                <a:solidFill>
                  <a:srgbClr val="586E75"/>
                </a:solidFill>
                <a:effectLst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[ 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}, 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</a:rPr>
              <a:t>101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'pune' </a:t>
            </a:r>
            <a:r>
              <a:rPr lang="en-IN" dirty="0">
                <a:solidFill>
                  <a:srgbClr val="586E75"/>
                </a:solidFill>
                <a:effectLst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])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503712" y="2924944"/>
            <a:ext cx="4820768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3503712" y="2906711"/>
            <a:ext cx="7632848" cy="811788"/>
            <a:chOff x="3503712" y="2646931"/>
            <a:chExt cx="4824536" cy="92775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23117" y="2646931"/>
              <a:ext cx="0" cy="927758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4F9E8B-5612-6ACF-1C08-E78BE8B7A518}"/>
              </a:ext>
            </a:extLst>
          </p:cNvPr>
          <p:cNvGrpSpPr/>
          <p:nvPr/>
        </p:nvGrpSpPr>
        <p:grpSpPr>
          <a:xfrm>
            <a:off x="5087886" y="2869660"/>
            <a:ext cx="1368153" cy="890354"/>
            <a:chOff x="4223791" y="2896216"/>
            <a:chExt cx="1208859" cy="974124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08135E5-CC81-8C46-370E-7CEFEEF97F09}"/>
                </a:ext>
              </a:extLst>
            </p:cNvPr>
            <p:cNvCxnSpPr/>
            <p:nvPr/>
          </p:nvCxnSpPr>
          <p:spPr>
            <a:xfrm rot="16200000" flipH="1">
              <a:off x="4163304" y="2956703"/>
              <a:ext cx="697038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7E370-53FB-D3BC-694D-FCD604D366C2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DD03C7-4213-4F7F-AC78-A5EB4DBC72EE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241DE0-4508-D36F-7781-F07F0A584C8D}"/>
              </a:ext>
            </a:extLst>
          </p:cNvPr>
          <p:cNvSpPr txBox="1"/>
          <p:nvPr/>
        </p:nvSpPr>
        <p:spPr>
          <a:xfrm>
            <a:off x="335360" y="4532400"/>
            <a:ext cx="11521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85000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mob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7057295284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mob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9922050696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9569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delete single/multiple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123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delete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node | nodes |  id | [ ids ], number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nodes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delete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(nodes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, batchSize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 :: (value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apoc.nodes.delete – delete single or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quickly delete all nodes with these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ids</a:t>
            </a:r>
            <a:endParaRPr lang="en-IN" sz="22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25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40853</TotalTime>
  <Words>5667</Words>
  <Application>Microsoft Office PowerPoint</Application>
  <PresentationFormat>Widescreen</PresentationFormat>
  <Paragraphs>565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3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9282</cp:revision>
  <dcterms:created xsi:type="dcterms:W3CDTF">2015-10-09T06:09:34Z</dcterms:created>
  <dcterms:modified xsi:type="dcterms:W3CDTF">2022-07-25T07:07:12Z</dcterms:modified>
</cp:coreProperties>
</file>