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641" r:id="rId187"/>
    <p:sldId id="1576" r:id="rId188"/>
    <p:sldId id="1577" r:id="rId189"/>
    <p:sldId id="1544" r:id="rId190"/>
    <p:sldId id="1545" r:id="rId191"/>
    <p:sldId id="1635" r:id="rId192"/>
    <p:sldId id="1636" r:id="rId193"/>
    <p:sldId id="1637" r:id="rId194"/>
    <p:sldId id="1639" r:id="rId195"/>
    <p:sldId id="1640" r:id="rId196"/>
    <p:sldId id="1574" r:id="rId197"/>
    <p:sldId id="1575"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6" r:id="rId212"/>
    <p:sldId id="1616" r:id="rId213"/>
    <p:sldId id="1638"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1010" y="2207521"/>
            <a:ext cx="3460848" cy="369332"/>
          </a:xfrm>
          <a:prstGeom prst="rect">
            <a:avLst/>
          </a:prstGeom>
          <a:noFill/>
        </p:spPr>
        <p:txBody>
          <a:bodyPr wrap="square">
            <a:spAutoFit/>
          </a:bodyPr>
          <a:lstStyle/>
          <a:p>
            <a:r>
              <a:rPr lang="en-IN" dirty="0">
                <a:solidFill>
                  <a:srgbClr val="0077AA"/>
                </a:solidFill>
                <a:latin typeface="Liberation Mono"/>
              </a:rPr>
              <a:t>SELECT</a:t>
            </a:r>
            <a:r>
              <a:rPr lang="en-IN" dirty="0">
                <a:latin typeface="Liberation Mono"/>
              </a:rPr>
              <a:t> H2VERSION() </a:t>
            </a:r>
            <a:r>
              <a:rPr lang="en-IN" dirty="0">
                <a:solidFill>
                  <a:srgbClr val="0077AA"/>
                </a:solidFill>
                <a:latin typeface="Liberation Mono"/>
                <a:cs typeface="Arial" panose="020B0604020202020204" pitchFamily="34" charset="0"/>
              </a:rPr>
              <a:t>FROM</a:t>
            </a:r>
            <a:r>
              <a:rPr lang="en-IN" dirty="0">
                <a:latin typeface="Liberation Mono"/>
              </a:rPr>
              <a:t> dual;</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53958</TotalTime>
  <Words>19026</Words>
  <Application>Microsoft Office PowerPoint</Application>
  <PresentationFormat>Widescreen</PresentationFormat>
  <Paragraphs>2501</Paragraphs>
  <Slides>213</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213</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12032</cp:revision>
  <dcterms:created xsi:type="dcterms:W3CDTF">2015-10-09T06:09:34Z</dcterms:created>
  <dcterms:modified xsi:type="dcterms:W3CDTF">2023-10-23T06:52:24Z</dcterms:modified>
</cp:coreProperties>
</file>