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a:t>
            </a:r>
            <a:endParaRPr lang="en-IN" sz="5400" b="0" strike="noStrike" spc="-1" dirty="0">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lists</a:t>
            </a:r>
            <a:endParaRPr lang="en-IN" sz="5400" b="0" strike="noStrike" spc="-1" dirty="0">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err="1">
                <a:solidFill>
                  <a:srgbClr val="F7C120"/>
                </a:solidFill>
                <a:latin typeface="Century"/>
                <a:ea typeface="DejaVu Sans"/>
              </a:rPr>
              <a:t>lset</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linsert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a:t>
            </a:r>
            <a:r>
              <a:rPr lang="en-IN" sz="1800" b="0" strike="noStrike" spc="-1" dirty="0" err="1">
                <a:solidFill>
                  <a:srgbClr val="528693"/>
                </a:solidFill>
                <a:latin typeface="Consolas"/>
                <a:ea typeface="Tahoma"/>
              </a:rPr>
              <a:t>redis.conf</a:t>
            </a:r>
            <a:r>
              <a:rPr lang="en-IN" sz="1800" b="0" strike="noStrike" spc="-1" dirty="0">
                <a:solidFill>
                  <a:srgbClr val="528693"/>
                </a:solidFill>
                <a:latin typeface="Consolas"/>
                <a:ea typeface="Tahoma"/>
              </a:rPr>
              <a:t>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Hashes</a:t>
            </a:r>
            <a:endParaRPr lang="en-IN" sz="5400" b="0" strike="noStrike" spc="-1" dirty="0">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Sets</a:t>
            </a:r>
            <a:endParaRPr lang="en-IN" sz="5400" b="0" strike="noStrike" spc="-1" dirty="0">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Sorted Sets</a:t>
            </a:r>
            <a:endParaRPr lang="en-IN" sz="5400" b="0" strike="noStrike" spc="-1" dirty="0">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strings</a:t>
            </a:r>
            <a:endParaRPr lang="en-IN" sz="5400" b="0" strike="noStrike" spc="-1" dirty="0">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EVAL script</a:t>
            </a:r>
            <a:endParaRPr lang="en-IN" sz="5400" b="0" strike="noStrike" spc="-1" dirty="0">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pub/sub</a:t>
            </a:r>
            <a:endParaRPr lang="en-IN" sz="5400" b="0" strike="noStrike" spc="-1" dirty="0">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geo</a:t>
            </a:r>
            <a:endParaRPr lang="en-IN" sz="5400" b="0" strike="noStrike" spc="-1" dirty="0">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a:t>
            </a:r>
            <a:r>
              <a:rPr lang="en-IN" sz="5400" b="0" i="1" strike="noStrike" spc="-1" dirty="0" err="1">
                <a:solidFill>
                  <a:srgbClr val="F7C120"/>
                </a:solidFill>
                <a:latin typeface="Century"/>
                <a:ea typeface="DejaVu Sans"/>
              </a:rPr>
              <a:t>transcation</a:t>
            </a:r>
            <a:endParaRPr lang="en-IN" sz="5400" b="0" strike="noStrike" spc="-1" dirty="0">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38242</TotalTime>
  <Words>7585</Words>
  <Application>Microsoft Office PowerPoint</Application>
  <PresentationFormat>Widescreen</PresentationFormat>
  <Paragraphs>899</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8707</cp:revision>
  <dcterms:created xsi:type="dcterms:W3CDTF">2015-10-09T06:09:34Z</dcterms:created>
  <dcterms:modified xsi:type="dcterms:W3CDTF">2023-07-10T04:38:44Z</dcterms:modified>
</cp:coreProperties>
</file>