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64.xml" ContentType="application/vnd.openxmlformats-officedocument.presentationml.slide+xml"/>
  <Override PartName="/ppt/slides/slide27.xml" ContentType="application/vnd.openxmlformats-officedocument.presentationml.slide+xml"/>
  <Override PartName="/ppt/slides/slide63.xml" ContentType="application/vnd.openxmlformats-officedocument.presentationml.slide+xml"/>
  <Override PartName="/ppt/slides/slide26.xml" ContentType="application/vnd.openxmlformats-officedocument.presentationml.slide+xml"/>
  <Override PartName="/ppt/slides/slide62.xml" ContentType="application/vnd.openxmlformats-officedocument.presentationml.slide+xml"/>
  <Override PartName="/ppt/slides/slide25.xml" ContentType="application/vnd.openxmlformats-officedocument.presentationml.slide+xml"/>
  <Override PartName="/ppt/slides/slide59.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58.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32.xml.rels" ContentType="application/vnd.openxmlformats-package.relationships+xml"/>
  <Override PartName="/ppt/slides/_rels/slide1.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25.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2640" y="6447240"/>
            <a:ext cx="178560" cy="1483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1240" cy="126792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1240" cy="67356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2680" cy="126792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2680" cy="67356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2640" y="6447240"/>
            <a:ext cx="178560" cy="1483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2640" y="6447240"/>
            <a:ext cx="178560" cy="1483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2280" cy="97848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2200" cy="2842200"/>
          </a:xfrm>
          <a:prstGeom prst="rect">
            <a:avLst/>
          </a:prstGeom>
          <a:ln>
            <a:noFill/>
          </a:ln>
        </p:spPr>
      </p:pic>
      <p:sp>
        <p:nvSpPr>
          <p:cNvPr id="90" name="CustomShape 2"/>
          <p:cNvSpPr/>
          <p:nvPr/>
        </p:nvSpPr>
        <p:spPr>
          <a:xfrm>
            <a:off x="4444920" y="5050800"/>
            <a:ext cx="6052680" cy="57564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2200" cy="1055520"/>
          </a:xfrm>
          <a:prstGeom prst="rect">
            <a:avLst/>
          </a:prstGeom>
          <a:ln>
            <a:noFill/>
          </a:ln>
        </p:spPr>
      </p:pic>
      <p:sp>
        <p:nvSpPr>
          <p:cNvPr id="92" name="CustomShape 3"/>
          <p:cNvSpPr/>
          <p:nvPr/>
        </p:nvSpPr>
        <p:spPr>
          <a:xfrm>
            <a:off x="3557880" y="93600"/>
            <a:ext cx="844056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4000" cy="1057320"/>
          </a:xfrm>
          <a:prstGeom prst="rect">
            <a:avLst/>
          </a:prstGeom>
          <a:ln>
            <a:noFill/>
          </a:ln>
        </p:spPr>
      </p:pic>
      <p:pic>
        <p:nvPicPr>
          <p:cNvPr id="94" name="Picture 7" descr=""/>
          <p:cNvPicPr/>
          <p:nvPr/>
        </p:nvPicPr>
        <p:blipFill>
          <a:blip r:embed="rId4"/>
          <a:stretch/>
        </p:blipFill>
        <p:spPr>
          <a:xfrm>
            <a:off x="57960" y="2448000"/>
            <a:ext cx="3540240" cy="35402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0" name="CustomShape 2"/>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1" name="CustomShape 3"/>
          <p:cNvSpPr/>
          <p:nvPr/>
        </p:nvSpPr>
        <p:spPr>
          <a:xfrm>
            <a:off x="1600200" y="762120"/>
            <a:ext cx="89794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2" name="CustomShape 4"/>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3" name="CustomShape 5"/>
          <p:cNvSpPr/>
          <p:nvPr/>
        </p:nvSpPr>
        <p:spPr>
          <a:xfrm>
            <a:off x="1601280" y="2823480"/>
            <a:ext cx="8978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4" name="CustomShape 6"/>
          <p:cNvSpPr/>
          <p:nvPr/>
        </p:nvSpPr>
        <p:spPr>
          <a:xfrm>
            <a:off x="1523880" y="3801960"/>
            <a:ext cx="8877600" cy="214704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6"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8" name="CustomShape 2"/>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9" name="CustomShape 3"/>
          <p:cNvSpPr/>
          <p:nvPr/>
        </p:nvSpPr>
        <p:spPr>
          <a:xfrm>
            <a:off x="1600200" y="762120"/>
            <a:ext cx="89794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40" name="CustomShape 4"/>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1" name="CustomShape 5"/>
          <p:cNvSpPr/>
          <p:nvPr/>
        </p:nvSpPr>
        <p:spPr>
          <a:xfrm>
            <a:off x="1601280" y="2509560"/>
            <a:ext cx="8978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2" name="CustomShape 6"/>
          <p:cNvSpPr/>
          <p:nvPr/>
        </p:nvSpPr>
        <p:spPr>
          <a:xfrm>
            <a:off x="1523880" y="3480480"/>
            <a:ext cx="8877600" cy="255852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676520" y="2362320"/>
            <a:ext cx="8826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4" name="CustomShape 2"/>
          <p:cNvSpPr/>
          <p:nvPr/>
        </p:nvSpPr>
        <p:spPr>
          <a:xfrm>
            <a:off x="522360" y="4323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Line 1"/>
          <p:cNvSpPr/>
          <p:nvPr/>
        </p:nvSpPr>
        <p:spPr>
          <a:xfrm>
            <a:off x="1523880" y="28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6" name="CustomShape 2"/>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7" name="CustomShape 3"/>
          <p:cNvSpPr/>
          <p:nvPr/>
        </p:nvSpPr>
        <p:spPr>
          <a:xfrm>
            <a:off x="1600200" y="762120"/>
            <a:ext cx="89794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8" name="CustomShape 4"/>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9" name="CustomShape 5"/>
          <p:cNvSpPr/>
          <p:nvPr/>
        </p:nvSpPr>
        <p:spPr>
          <a:xfrm>
            <a:off x="1601280" y="2977560"/>
            <a:ext cx="897840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50" name="CustomShape 6"/>
          <p:cNvSpPr/>
          <p:nvPr/>
        </p:nvSpPr>
        <p:spPr>
          <a:xfrm>
            <a:off x="1523880" y="4344480"/>
            <a:ext cx="8877600" cy="214704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2"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Line 1"/>
          <p:cNvSpPr/>
          <p:nvPr/>
        </p:nvSpPr>
        <p:spPr>
          <a:xfrm>
            <a:off x="1523880" y="180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4" name="CustomShape 2"/>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5" name="CustomShape 3"/>
          <p:cNvSpPr/>
          <p:nvPr/>
        </p:nvSpPr>
        <p:spPr>
          <a:xfrm>
            <a:off x="1600200" y="762120"/>
            <a:ext cx="897948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6" name="CustomShape 4"/>
          <p:cNvSpPr/>
          <p:nvPr/>
        </p:nvSpPr>
        <p:spPr>
          <a:xfrm>
            <a:off x="1600200" y="2685600"/>
            <a:ext cx="8877600" cy="173556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7" name="CustomShape 5"/>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8" name="CustomShape 6"/>
          <p:cNvSpPr/>
          <p:nvPr/>
        </p:nvSpPr>
        <p:spPr>
          <a:xfrm>
            <a:off x="1601280" y="2041560"/>
            <a:ext cx="8978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9" name="CustomShape 7"/>
          <p:cNvSpPr/>
          <p:nvPr/>
        </p:nvSpPr>
        <p:spPr>
          <a:xfrm>
            <a:off x="1656000" y="4533480"/>
            <a:ext cx="8988120" cy="1358280"/>
          </a:xfrm>
          <a:prstGeom prst="rect">
            <a:avLst/>
          </a:prstGeom>
          <a:noFill/>
          <a:ln>
            <a:noFill/>
          </a:ln>
        </p:spPr>
        <p:style>
          <a:lnRef idx="0"/>
          <a:fillRef idx="0"/>
          <a:effectRef idx="0"/>
          <a:fontRef idx="minor"/>
        </p:style>
        <p:txBody>
          <a:bodyPr lIns="90000" rIns="90000" tIns="45000" bIns="45000">
            <a:noAutofit/>
          </a:bodyPr>
          <a:p>
            <a:pPr marL="216000" indent="-20700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70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70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70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70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61"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3" name="CustomShape 2"/>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4" name="CustomShape 3"/>
          <p:cNvSpPr/>
          <p:nvPr/>
        </p:nvSpPr>
        <p:spPr>
          <a:xfrm>
            <a:off x="1600200" y="762120"/>
            <a:ext cx="897948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5" name="CustomShape 4"/>
          <p:cNvSpPr/>
          <p:nvPr/>
        </p:nvSpPr>
        <p:spPr>
          <a:xfrm>
            <a:off x="1600200" y="3909600"/>
            <a:ext cx="8877600" cy="132408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6" name="CustomShape 5"/>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7" name="CustomShape 6"/>
          <p:cNvSpPr/>
          <p:nvPr/>
        </p:nvSpPr>
        <p:spPr>
          <a:xfrm>
            <a:off x="1601280" y="2221560"/>
            <a:ext cx="8978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8" name="CustomShape 7"/>
          <p:cNvSpPr/>
          <p:nvPr/>
        </p:nvSpPr>
        <p:spPr>
          <a:xfrm>
            <a:off x="1584000" y="5246640"/>
            <a:ext cx="8844120" cy="1004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412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412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9" name="CustomShape 8"/>
          <p:cNvSpPr/>
          <p:nvPr/>
        </p:nvSpPr>
        <p:spPr>
          <a:xfrm>
            <a:off x="1576080" y="3161880"/>
            <a:ext cx="9572040" cy="642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71"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6" name="CustomShape 2"/>
          <p:cNvSpPr/>
          <p:nvPr/>
        </p:nvSpPr>
        <p:spPr>
          <a:xfrm>
            <a:off x="522360" y="3531600"/>
            <a:ext cx="111358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7" name="CustomShape 3"/>
          <p:cNvSpPr/>
          <p:nvPr/>
        </p:nvSpPr>
        <p:spPr>
          <a:xfrm>
            <a:off x="1666800" y="609480"/>
            <a:ext cx="88268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2"/>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4" name="CustomShape 3"/>
          <p:cNvSpPr/>
          <p:nvPr/>
        </p:nvSpPr>
        <p:spPr>
          <a:xfrm>
            <a:off x="1600200" y="762120"/>
            <a:ext cx="89794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5" name="CustomShape 4"/>
          <p:cNvSpPr/>
          <p:nvPr/>
        </p:nvSpPr>
        <p:spPr>
          <a:xfrm>
            <a:off x="1600200" y="3585600"/>
            <a:ext cx="887760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6" name="CustomShape 5"/>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7" name="CustomShape 6"/>
          <p:cNvSpPr/>
          <p:nvPr/>
        </p:nvSpPr>
        <p:spPr>
          <a:xfrm>
            <a:off x="1601280" y="2761560"/>
            <a:ext cx="8978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676520" y="2362320"/>
            <a:ext cx="8826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9"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81" name="CustomShape 2"/>
          <p:cNvSpPr/>
          <p:nvPr/>
        </p:nvSpPr>
        <p:spPr>
          <a:xfrm>
            <a:off x="1600200" y="762120"/>
            <a:ext cx="89794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2" name="CustomShape 3"/>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3" name="CustomShape 4"/>
          <p:cNvSpPr/>
          <p:nvPr/>
        </p:nvSpPr>
        <p:spPr>
          <a:xfrm>
            <a:off x="1601280" y="3157560"/>
            <a:ext cx="89784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4" name="CustomShape 5"/>
          <p:cNvSpPr/>
          <p:nvPr/>
        </p:nvSpPr>
        <p:spPr>
          <a:xfrm>
            <a:off x="864000" y="4197600"/>
            <a:ext cx="11007360" cy="132408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5"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6" name="CustomShape 7"/>
          <p:cNvSpPr/>
          <p:nvPr/>
        </p:nvSpPr>
        <p:spPr>
          <a:xfrm>
            <a:off x="1584000" y="5610240"/>
            <a:ext cx="8844120" cy="1004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6480">
              <a:lnSpc>
                <a:spcPct val="100000"/>
              </a:lnSpc>
              <a:buClr>
                <a:srgbClr val="666666"/>
              </a:buClr>
              <a:buFont typeface="Arial"/>
              <a:buChar char="•"/>
            </a:pPr>
            <a:r>
              <a:rPr b="1" lang="en-IN" sz="1800" spc="-1" strike="noStrike">
                <a:solidFill>
                  <a:srgbClr val="000000"/>
                </a:solidFill>
                <a:latin typeface="Arial"/>
                <a:ea typeface="Open Sans"/>
              </a:rPr>
              <a:t>returns 0</a:t>
            </a:r>
            <a:r>
              <a:rPr b="0" lang="en-IN" sz="1800" spc="-1" strike="noStrike">
                <a:solidFill>
                  <a:srgbClr val="000000"/>
                </a:solidFill>
                <a:latin typeface="Arial"/>
                <a:ea typeface="Open Sans"/>
              </a:rPr>
              <a:t> if no key was set (at least one key already existed).</a:t>
            </a:r>
            <a:endParaRPr b="0" lang="en-IN" sz="1800" spc="-1" strike="noStrike">
              <a:latin typeface="Arial"/>
            </a:endParaRPr>
          </a:p>
          <a:p>
            <a:pPr marL="285840" indent="-276480">
              <a:lnSpc>
                <a:spcPct val="100000"/>
              </a:lnSpc>
              <a:buClr>
                <a:srgbClr val="666666"/>
              </a:buClr>
              <a:buFont typeface="Arial"/>
              <a:buChar char="•"/>
            </a:pPr>
            <a:r>
              <a:rPr b="1" lang="en-IN" sz="1800" spc="-1" strike="noStrike">
                <a:solidFill>
                  <a:srgbClr val="000000"/>
                </a:solidFill>
                <a:latin typeface="Arial"/>
                <a:ea typeface="Open Sans"/>
              </a:rPr>
              <a:t>returns 1</a:t>
            </a:r>
            <a:r>
              <a:rPr b="0" lang="en-IN" sz="1800" spc="-1" strike="noStrike">
                <a:solidFill>
                  <a:srgbClr val="000000"/>
                </a:solidFill>
                <a:latin typeface="Arial"/>
                <a:ea typeface="Open Sans"/>
              </a:rPr>
              <a:t>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1676520" y="2362320"/>
            <a:ext cx="8826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8"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9"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f9a825"/>
                    </a:solidFill>
                  </a:tcPr>
                </a:tc>
                <a:tc hMerge="1">
                  <a:tcPr marL="90000" marR="90000">
                    <a:solidFill>
                      <a:srgbClr val="f9a825"/>
                    </a:solidFill>
                  </a:tcPr>
                </a:tc>
              </a:tr>
              <a:tr h="396720">
                <a:tc gridSpan="2">
                  <a:txBody>
                    <a:bodyPr lIns="90000" rIns="90000">
                      <a:noAutofit/>
                    </a:bodyPr>
                    <a:p>
                      <a:pPr algn="ctr">
                        <a:lnSpc>
                          <a:spcPct val="100000"/>
                        </a:lnSpc>
                      </a:pPr>
                      <a:r>
                        <a:rPr b="1" lang="en-IN" sz="2000" spc="-1" strike="noStrike">
                          <a:solidFill>
                            <a:srgbClr val="283593"/>
                          </a:solidFill>
                          <a:latin typeface="Arial"/>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f9a825"/>
                    </a:solidFill>
                  </a:tcPr>
                </a:tc>
                <a:tc>
                  <a:txBody>
                    <a:bodyPr lIns="90000" rIns="90000">
                      <a:noAutofit/>
                    </a:bodyPr>
                    <a:p>
                      <a:pPr algn="ctr">
                        <a:lnSpc>
                          <a:spcPct val="100000"/>
                        </a:lnSpc>
                      </a:pPr>
                      <a:r>
                        <a:rPr b="1" lang="en-IN" sz="2000" spc="-1" strike="noStrike">
                          <a:solidFill>
                            <a:srgbClr val="283593"/>
                          </a:solidFill>
                          <a:latin typeface="Arial"/>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91" name="CustomShape 2"/>
          <p:cNvSpPr/>
          <p:nvPr/>
        </p:nvSpPr>
        <p:spPr>
          <a:xfrm>
            <a:off x="1600200" y="762120"/>
            <a:ext cx="89794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92" name="CustomShape 3"/>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3" name="CustomShape 4"/>
          <p:cNvSpPr/>
          <p:nvPr/>
        </p:nvSpPr>
        <p:spPr>
          <a:xfrm>
            <a:off x="1601280" y="3553560"/>
            <a:ext cx="89784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4" name="CustomShape 5"/>
          <p:cNvSpPr/>
          <p:nvPr/>
        </p:nvSpPr>
        <p:spPr>
          <a:xfrm>
            <a:off x="1600200" y="4593600"/>
            <a:ext cx="8877600" cy="91260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5"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6" name="CustomShape 7"/>
          <p:cNvSpPr/>
          <p:nvPr/>
        </p:nvSpPr>
        <p:spPr>
          <a:xfrm>
            <a:off x="1584000" y="5790240"/>
            <a:ext cx="8844120" cy="69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648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8"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9"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f9a825"/>
                    </a:solidFill>
                  </a:tcPr>
                </a:tc>
                <a:tc hMerge="1">
                  <a:tcPr marL="90000" marR="90000">
                    <a:solidFill>
                      <a:srgbClr val="f9a825"/>
                    </a:solidFill>
                  </a:tcPr>
                </a:tc>
              </a:tr>
              <a:tr h="396720">
                <a:tc gridSpan="2">
                  <a:txBody>
                    <a:bodyPr lIns="90000" rIns="90000">
                      <a:noAutofit/>
                    </a:bodyPr>
                    <a:p>
                      <a:pPr algn="ctr">
                        <a:lnSpc>
                          <a:spcPct val="100000"/>
                        </a:lnSpc>
                      </a:pPr>
                      <a:r>
                        <a:rPr b="1" lang="en-IN" sz="2000" spc="-1" strike="noStrike">
                          <a:solidFill>
                            <a:srgbClr val="283593"/>
                          </a:solidFill>
                          <a:latin typeface="Arial"/>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f9a825"/>
                    </a:solidFill>
                  </a:tcPr>
                </a:tc>
                <a:tc>
                  <a:txBody>
                    <a:bodyPr lIns="90000" rIns="90000">
                      <a:noAutofit/>
                    </a:bodyPr>
                    <a:p>
                      <a:pPr algn="ctr">
                        <a:lnSpc>
                          <a:spcPct val="100000"/>
                        </a:lnSpc>
                      </a:pPr>
                      <a:r>
                        <a:rPr b="1" lang="en-IN" sz="2000" spc="-1" strike="noStrike">
                          <a:solidFill>
                            <a:srgbClr val="283593"/>
                          </a:solidFill>
                          <a:latin typeface="Arial"/>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201" name="CustomShape 2"/>
          <p:cNvSpPr/>
          <p:nvPr/>
        </p:nvSpPr>
        <p:spPr>
          <a:xfrm>
            <a:off x="1600200" y="762120"/>
            <a:ext cx="89794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202" name="CustomShape 3"/>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3" name="CustomShape 4"/>
          <p:cNvSpPr/>
          <p:nvPr/>
        </p:nvSpPr>
        <p:spPr>
          <a:xfrm>
            <a:off x="1601280" y="2689560"/>
            <a:ext cx="8978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4" name="CustomShape 5"/>
          <p:cNvSpPr/>
          <p:nvPr/>
        </p:nvSpPr>
        <p:spPr>
          <a:xfrm>
            <a:off x="1600200" y="3621600"/>
            <a:ext cx="8877600" cy="91260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5"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7"/>
          <p:cNvSpPr/>
          <p:nvPr/>
        </p:nvSpPr>
        <p:spPr>
          <a:xfrm>
            <a:off x="1584000" y="5106240"/>
            <a:ext cx="8844120" cy="69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648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8"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10" name="CustomShape 2"/>
          <p:cNvSpPr/>
          <p:nvPr/>
        </p:nvSpPr>
        <p:spPr>
          <a:xfrm>
            <a:off x="1600200" y="762120"/>
            <a:ext cx="89794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11" name="CustomShape 3"/>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2" name="CustomShape 4"/>
          <p:cNvSpPr/>
          <p:nvPr/>
        </p:nvSpPr>
        <p:spPr>
          <a:xfrm>
            <a:off x="1601280" y="2689560"/>
            <a:ext cx="8978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13" name="CustomShape 5"/>
          <p:cNvSpPr/>
          <p:nvPr/>
        </p:nvSpPr>
        <p:spPr>
          <a:xfrm>
            <a:off x="1600200" y="3621600"/>
            <a:ext cx="8877600" cy="91260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4"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676520" y="2362320"/>
            <a:ext cx="8826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16" name="CustomShape 2"/>
          <p:cNvSpPr/>
          <p:nvPr/>
        </p:nvSpPr>
        <p:spPr>
          <a:xfrm>
            <a:off x="522360" y="4467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9" name="CustomShape 2"/>
          <p:cNvSpPr/>
          <p:nvPr/>
        </p:nvSpPr>
        <p:spPr>
          <a:xfrm>
            <a:off x="1676520" y="2563200"/>
            <a:ext cx="8826840" cy="1064520"/>
          </a:xfrm>
          <a:prstGeom prst="rect">
            <a:avLst/>
          </a:prstGeom>
          <a:noFill/>
          <a:ln>
            <a:noFill/>
          </a:ln>
        </p:spPr>
        <p:style>
          <a:lnRef idx="0"/>
          <a:fillRef idx="0"/>
          <a:effectRef idx="0"/>
          <a:fontRef idx="minor"/>
        </p:style>
        <p:txBody>
          <a:bodyPr lIns="90000" rIns="90000" tIns="45000" bIns="45000">
            <a:spAutoFit/>
          </a:bodyPr>
          <a:p>
            <a:pPr marL="343080" indent="-33084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084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4"/>
          <p:cNvSpPr/>
          <p:nvPr/>
        </p:nvSpPr>
        <p:spPr>
          <a:xfrm>
            <a:off x="1600200" y="762120"/>
            <a:ext cx="897948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2" name="CustomShape 5"/>
          <p:cNvSpPr/>
          <p:nvPr/>
        </p:nvSpPr>
        <p:spPr>
          <a:xfrm>
            <a:off x="1523880" y="4239720"/>
            <a:ext cx="9131760" cy="199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360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73600">
              <a:lnSpc>
                <a:spcPct val="100000"/>
              </a:lnSpc>
              <a:buClr>
                <a:srgbClr val="000000"/>
              </a:buClr>
              <a:buFont typeface="Arial"/>
              <a:buChar char="•"/>
            </a:pPr>
            <a:r>
              <a:rPr b="0" lang="en-IN" sz="1800" spc="-1" strike="noStrike">
                <a:solidFill>
                  <a:srgbClr val="000000"/>
                </a:solidFill>
                <a:latin typeface="Open Sans"/>
                <a:ea typeface="Open Sans"/>
              </a:rPr>
              <a:t>It's possible to run the </a:t>
            </a:r>
            <a:r>
              <a:rPr b="1" lang="en-IN" sz="1800" spc="-1" strike="noStrike">
                <a:solidFill>
                  <a:srgbClr val="000000"/>
                </a:solidFill>
                <a:latin typeface="Open Sans"/>
                <a:ea typeface="Open Sans"/>
              </a:rPr>
              <a:t>same command multiple times</a:t>
            </a:r>
            <a:r>
              <a:rPr b="0" lang="en-IN" sz="1800" spc="-1" strike="noStrike">
                <a:solidFill>
                  <a:srgbClr val="000000"/>
                </a:solidFill>
                <a:latin typeface="Open Sans"/>
                <a:ea typeface="Open Sans"/>
              </a:rPr>
              <a:t>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7360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3" name="CustomShape 6"/>
          <p:cNvSpPr/>
          <p:nvPr/>
        </p:nvSpPr>
        <p:spPr>
          <a:xfrm>
            <a:off x="1584000" y="3783960"/>
            <a:ext cx="8700120" cy="344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7"/>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
        <p:nvSpPr>
          <p:cNvPr id="105" name="TextShape 8"/>
          <p:cNvSpPr txBox="1"/>
          <p:nvPr/>
        </p:nvSpPr>
        <p:spPr>
          <a:xfrm>
            <a:off x="792000" y="6300000"/>
            <a:ext cx="10693440" cy="488160"/>
          </a:xfrm>
          <a:prstGeom prst="rect">
            <a:avLst/>
          </a:prstGeom>
          <a:noFill/>
          <a:ln>
            <a:noFill/>
          </a:ln>
        </p:spPr>
        <p:txBody>
          <a:bodyPr lIns="90000" rIns="90000" tIns="45000" bIns="45000">
            <a:noAutofit/>
          </a:bodyPr>
          <a:p>
            <a:pPr>
              <a:lnSpc>
                <a:spcPct val="150000"/>
              </a:lnSpc>
            </a:pPr>
            <a:r>
              <a:rPr b="0" lang="en-IN" sz="1800" spc="-1" strike="noStrike">
                <a:solidFill>
                  <a:srgbClr val="757575"/>
                </a:solidFill>
                <a:latin typeface="Arial"/>
              </a:rPr>
              <a:t>saleel@saleel-Latitude-E6430:~$</a:t>
            </a:r>
            <a:r>
              <a:rPr b="0" lang="en-IN" sz="1800" spc="-1" strike="noStrike">
                <a:latin typeface="Arial"/>
              </a:rPr>
              <a:t> </a:t>
            </a:r>
            <a:r>
              <a:rPr b="0" lang="en-IN" sz="1800" spc="-1" strike="noStrike">
                <a:solidFill>
                  <a:srgbClr val="ff5733"/>
                </a:solidFill>
                <a:latin typeface="Consolas"/>
                <a:ea typeface="SimSun"/>
              </a:rPr>
              <a:t>redis-cli -h 127.0.0.1 -p 6379 -n 5 -r </a:t>
            </a:r>
            <a:r>
              <a:rPr b="0" lang="en-IN" sz="1800" spc="-1" strike="noStrike">
                <a:solidFill>
                  <a:srgbClr val="ff5733"/>
                </a:solidFill>
                <a:latin typeface="Consolas"/>
                <a:ea typeface="SimSun"/>
              </a:rPr>
              <a:t>10 incr cnt</a:t>
            </a:r>
            <a:endParaRPr b="0" lang="en-IN" sz="1800" spc="-1" strike="noStrike">
              <a:latin typeface="Arial"/>
            </a:endParaRPr>
          </a:p>
        </p:txBody>
      </p:sp>
      <p:sp>
        <p:nvSpPr>
          <p:cNvPr id="106" name="TextShape 9"/>
          <p:cNvSpPr txBox="1"/>
          <p:nvPr/>
        </p:nvSpPr>
        <p:spPr>
          <a:xfrm>
            <a:off x="8640000" y="5688000"/>
            <a:ext cx="3312000" cy="612000"/>
          </a:xfrm>
          <a:prstGeom prst="rect">
            <a:avLst/>
          </a:prstGeom>
          <a:noFill/>
          <a:ln>
            <a:noFill/>
          </a:ln>
        </p:spPr>
        <p:txBody>
          <a:bodyPr lIns="90000" rIns="90000" tIns="45000" bIns="45000">
            <a:noAutofit/>
          </a:bodyPr>
          <a:p>
            <a:r>
              <a:rPr b="1" i="1" lang="en-IN" sz="1800" spc="-1" strike="noStrike">
                <a:latin typeface="Arial"/>
              </a:rPr>
              <a:t>-</a:t>
            </a:r>
            <a:r>
              <a:rPr b="1" i="1" lang="en-IN" sz="1800" spc="-1" strike="noStrike">
                <a:latin typeface="Arial"/>
              </a:rPr>
              <a:t>r</a:t>
            </a:r>
            <a:r>
              <a:rPr b="1" lang="en-IN" sz="1800" spc="-1" strike="noStrike">
                <a:latin typeface="Arial"/>
              </a:rPr>
              <a:t> </a:t>
            </a:r>
            <a:r>
              <a:rPr b="1" lang="en-IN" sz="1800" spc="-1" strike="noStrike">
                <a:latin typeface="Arial"/>
              </a:rPr>
              <a:t>&lt;</a:t>
            </a:r>
            <a:r>
              <a:rPr b="1" lang="en-IN" sz="1800" spc="-1" strike="noStrike">
                <a:latin typeface="Arial"/>
              </a:rPr>
              <a:t>c</a:t>
            </a:r>
            <a:r>
              <a:rPr b="1" lang="en-IN" sz="1800" spc="-1" strike="noStrike">
                <a:latin typeface="Arial"/>
              </a:rPr>
              <a:t>o</a:t>
            </a:r>
            <a:r>
              <a:rPr b="1" lang="en-IN" sz="1800" spc="-1" strike="noStrike">
                <a:latin typeface="Arial"/>
              </a:rPr>
              <a:t>u</a:t>
            </a:r>
            <a:r>
              <a:rPr b="1" lang="en-IN" sz="1800" spc="-1" strike="noStrike">
                <a:latin typeface="Arial"/>
              </a:rPr>
              <a:t>n</a:t>
            </a:r>
            <a:r>
              <a:rPr b="1" lang="en-IN" sz="1800" spc="-1" strike="noStrike">
                <a:latin typeface="Arial"/>
              </a:rPr>
              <a:t>t</a:t>
            </a:r>
            <a:r>
              <a:rPr b="1" lang="en-IN" sz="1800" spc="-1" strike="noStrike">
                <a:latin typeface="Arial"/>
              </a:rPr>
              <a:t>&gt;</a:t>
            </a:r>
            <a:r>
              <a:rPr b="0" lang="en-IN" sz="1800" spc="-1" strike="noStrike">
                <a:latin typeface="Arial"/>
              </a:rPr>
              <a:t>,</a:t>
            </a:r>
            <a:r>
              <a:rPr b="0" lang="en-IN" sz="1800" spc="-1" strike="noStrike">
                <a:latin typeface="Arial"/>
              </a:rPr>
              <a:t> </a:t>
            </a:r>
            <a:r>
              <a:rPr b="0" lang="en-IN" sz="1800" spc="-1" strike="noStrike">
                <a:latin typeface="Arial"/>
              </a:rPr>
              <a:t>m</a:t>
            </a:r>
            <a:r>
              <a:rPr b="0" lang="en-IN" sz="1800" spc="-1" strike="noStrike">
                <a:latin typeface="Arial"/>
              </a:rPr>
              <a:t>e</a:t>
            </a:r>
            <a:r>
              <a:rPr b="0" lang="en-IN" sz="1800" spc="-1" strike="noStrike">
                <a:latin typeface="Arial"/>
              </a:rPr>
              <a:t>a</a:t>
            </a:r>
            <a:r>
              <a:rPr b="0" lang="en-IN" sz="1800" spc="-1" strike="noStrike">
                <a:latin typeface="Arial"/>
              </a:rPr>
              <a:t>n</a:t>
            </a:r>
            <a:r>
              <a:rPr b="0" lang="en-IN" sz="1800" spc="-1" strike="noStrike">
                <a:latin typeface="Arial"/>
              </a:rPr>
              <a:t>s</a:t>
            </a:r>
            <a:r>
              <a:rPr b="0" lang="en-IN" sz="1800" spc="-1" strike="noStrike">
                <a:latin typeface="Arial"/>
              </a:rPr>
              <a:t> </a:t>
            </a:r>
            <a:r>
              <a:rPr b="0" lang="en-IN" sz="1800" spc="-1" strike="noStrike">
                <a:latin typeface="Arial"/>
              </a:rPr>
              <a:t>h</a:t>
            </a:r>
            <a:r>
              <a:rPr b="0" lang="en-IN" sz="1800" spc="-1" strike="noStrike">
                <a:latin typeface="Arial"/>
              </a:rPr>
              <a:t>o</a:t>
            </a:r>
            <a:r>
              <a:rPr b="0" lang="en-IN" sz="1800" spc="-1" strike="noStrike">
                <a:latin typeface="Arial"/>
              </a:rPr>
              <a:t>w</a:t>
            </a:r>
            <a:r>
              <a:rPr b="0" lang="en-IN" sz="1800" spc="-1" strike="noStrike">
                <a:latin typeface="Arial"/>
              </a:rPr>
              <a:t> </a:t>
            </a:r>
            <a:r>
              <a:rPr b="0" lang="en-IN" sz="1800" spc="-1" strike="noStrike">
                <a:latin typeface="Arial"/>
              </a:rPr>
              <a:t>m</a:t>
            </a:r>
            <a:r>
              <a:rPr b="0" lang="en-IN" sz="1800" spc="-1" strike="noStrike">
                <a:latin typeface="Arial"/>
              </a:rPr>
              <a:t>a</a:t>
            </a:r>
            <a:r>
              <a:rPr b="0" lang="en-IN" sz="1800" spc="-1" strike="noStrike">
                <a:latin typeface="Arial"/>
              </a:rPr>
              <a:t>n</a:t>
            </a:r>
            <a:r>
              <a:rPr b="0" lang="en-IN" sz="1800" spc="-1" strike="noStrike">
                <a:latin typeface="Arial"/>
              </a:rPr>
              <a:t>y</a:t>
            </a:r>
            <a:r>
              <a:rPr b="0" lang="en-IN" sz="1800" spc="-1" strike="noStrike">
                <a:latin typeface="Arial"/>
              </a:rPr>
              <a:t> </a:t>
            </a:r>
            <a:r>
              <a:rPr b="0" lang="en-IN" sz="1800" spc="-1" strike="noStrike">
                <a:latin typeface="Arial"/>
              </a:rPr>
              <a:t>t</a:t>
            </a:r>
            <a:r>
              <a:rPr b="0" lang="en-IN" sz="1800" spc="-1" strike="noStrike">
                <a:latin typeface="Arial"/>
              </a:rPr>
              <a:t>i</a:t>
            </a:r>
            <a:r>
              <a:rPr b="0" lang="en-IN" sz="1800" spc="-1" strike="noStrike">
                <a:latin typeface="Arial"/>
              </a:rPr>
              <a:t>m</a:t>
            </a:r>
            <a:r>
              <a:rPr b="0" lang="en-IN" sz="1800" spc="-1" strike="noStrike">
                <a:latin typeface="Arial"/>
              </a:rPr>
              <a:t>e</a:t>
            </a:r>
            <a:r>
              <a:rPr b="0" lang="en-IN" sz="1800" spc="-1" strike="noStrike">
                <a:latin typeface="Arial"/>
              </a:rPr>
              <a:t>s</a:t>
            </a:r>
            <a:r>
              <a:rPr b="0" lang="en-IN" sz="1800" spc="-1" strike="noStrike">
                <a:latin typeface="Arial"/>
              </a:rPr>
              <a:t> </a:t>
            </a:r>
            <a:r>
              <a:rPr b="0" lang="en-IN" sz="1800" spc="-1" strike="noStrike">
                <a:latin typeface="Arial"/>
              </a:rPr>
              <a:t>t</a:t>
            </a:r>
            <a:r>
              <a:rPr b="0" lang="en-IN" sz="1800" spc="-1" strike="noStrike">
                <a:latin typeface="Arial"/>
              </a:rPr>
              <a:t>o</a:t>
            </a:r>
            <a:r>
              <a:rPr b="0" lang="en-IN" sz="1800" spc="-1" strike="noStrike">
                <a:latin typeface="Arial"/>
              </a:rPr>
              <a:t> </a:t>
            </a:r>
            <a:r>
              <a:rPr b="0" lang="en-IN" sz="1800" spc="-1" strike="noStrike">
                <a:latin typeface="Arial"/>
              </a:rPr>
              <a:t>r</a:t>
            </a:r>
            <a:r>
              <a:rPr b="0" lang="en-IN" sz="1800" spc="-1" strike="noStrike">
                <a:latin typeface="Arial"/>
              </a:rPr>
              <a:t>u</a:t>
            </a:r>
            <a:r>
              <a:rPr b="0" lang="en-IN" sz="1800" spc="-1" strike="noStrike">
                <a:latin typeface="Arial"/>
              </a:rPr>
              <a:t>n</a:t>
            </a:r>
            <a:r>
              <a:rPr b="0" lang="en-IN" sz="1800" spc="-1" strike="noStrike">
                <a:latin typeface="Arial"/>
              </a:rPr>
              <a:t> </a:t>
            </a:r>
            <a:r>
              <a:rPr b="0" lang="en-IN" sz="1800" spc="-1" strike="noStrike">
                <a:latin typeface="Arial"/>
              </a:rPr>
              <a:t>a</a:t>
            </a:r>
            <a:r>
              <a:rPr b="0" lang="en-IN" sz="1800" spc="-1" strike="noStrike">
                <a:latin typeface="Arial"/>
              </a:rPr>
              <a:t> </a:t>
            </a:r>
            <a:r>
              <a:rPr b="0" lang="en-IN" sz="1800" spc="-1" strike="noStrike">
                <a:latin typeface="Arial"/>
              </a:rPr>
              <a:t>c</a:t>
            </a:r>
            <a:r>
              <a:rPr b="0" lang="en-IN" sz="1800" spc="-1" strike="noStrike">
                <a:latin typeface="Arial"/>
              </a:rPr>
              <a:t>o</a:t>
            </a:r>
            <a:r>
              <a:rPr b="0" lang="en-IN" sz="1800" spc="-1" strike="noStrike">
                <a:latin typeface="Arial"/>
              </a:rPr>
              <a:t>m</a:t>
            </a:r>
            <a:r>
              <a:rPr b="0" lang="en-IN" sz="1800" spc="-1" strike="noStrike">
                <a:latin typeface="Arial"/>
              </a:rPr>
              <a:t>m</a:t>
            </a:r>
            <a:r>
              <a:rPr b="0" lang="en-IN" sz="1800" spc="-1" strike="noStrike">
                <a:latin typeface="Arial"/>
              </a:rPr>
              <a:t>a</a:t>
            </a:r>
            <a:r>
              <a:rPr b="0" lang="en-IN" sz="1800" spc="-1" strike="noStrike">
                <a:latin typeface="Arial"/>
              </a:rPr>
              <a:t>n</a:t>
            </a:r>
            <a:r>
              <a:rPr b="0" lang="en-IN" sz="1800" spc="-1" strike="noStrike">
                <a:latin typeface="Arial"/>
              </a:rPr>
              <a:t>d</a:t>
            </a:r>
            <a:r>
              <a:rPr b="0" lang="en-IN" sz="1800" spc="-1" strike="noStrike">
                <a:latin typeface="Arial"/>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8" name="CustomShape 2"/>
          <p:cNvSpPr/>
          <p:nvPr/>
        </p:nvSpPr>
        <p:spPr>
          <a:xfrm>
            <a:off x="1600200" y="762120"/>
            <a:ext cx="89794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9" name="CustomShape 3"/>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0" name="CustomShape 4"/>
          <p:cNvSpPr/>
          <p:nvPr/>
        </p:nvSpPr>
        <p:spPr>
          <a:xfrm>
            <a:off x="1601280" y="3553560"/>
            <a:ext cx="897840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21" name="CustomShape 5"/>
          <p:cNvSpPr/>
          <p:nvPr/>
        </p:nvSpPr>
        <p:spPr>
          <a:xfrm>
            <a:off x="1600200" y="4989600"/>
            <a:ext cx="8877600" cy="173556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22"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676520" y="2362320"/>
            <a:ext cx="8826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24" name="CustomShape 2"/>
          <p:cNvSpPr/>
          <p:nvPr/>
        </p:nvSpPr>
        <p:spPr>
          <a:xfrm>
            <a:off x="522360" y="425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6" name="CustomShape 2"/>
          <p:cNvSpPr/>
          <p:nvPr/>
        </p:nvSpPr>
        <p:spPr>
          <a:xfrm>
            <a:off x="1600200" y="762120"/>
            <a:ext cx="89794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7" name="CustomShape 3"/>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8" name="CustomShape 4"/>
          <p:cNvSpPr/>
          <p:nvPr/>
        </p:nvSpPr>
        <p:spPr>
          <a:xfrm>
            <a:off x="1601280" y="3337560"/>
            <a:ext cx="89784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29" name="CustomShape 5"/>
          <p:cNvSpPr/>
          <p:nvPr/>
        </p:nvSpPr>
        <p:spPr>
          <a:xfrm>
            <a:off x="1600200" y="4557600"/>
            <a:ext cx="8877600" cy="132408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30"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32" name="CustomShape 2"/>
          <p:cNvSpPr/>
          <p:nvPr/>
        </p:nvSpPr>
        <p:spPr>
          <a:xfrm>
            <a:off x="1666800" y="609480"/>
            <a:ext cx="88268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33" name="CustomShape 3"/>
          <p:cNvSpPr/>
          <p:nvPr/>
        </p:nvSpPr>
        <p:spPr>
          <a:xfrm>
            <a:off x="522360" y="3531600"/>
            <a:ext cx="1106388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35"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37" name="CustomShape 2"/>
          <p:cNvSpPr/>
          <p:nvPr/>
        </p:nvSpPr>
        <p:spPr>
          <a:xfrm>
            <a:off x="1600200" y="762120"/>
            <a:ext cx="89794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8" name="CustomShape 3"/>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39" name="CustomShape 4"/>
          <p:cNvSpPr/>
          <p:nvPr/>
        </p:nvSpPr>
        <p:spPr>
          <a:xfrm>
            <a:off x="1601280" y="2725560"/>
            <a:ext cx="8978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
        <p:nvSpPr>
          <p:cNvPr id="240" name="CustomShape 5"/>
          <p:cNvSpPr/>
          <p:nvPr/>
        </p:nvSpPr>
        <p:spPr>
          <a:xfrm>
            <a:off x="1600200" y="3585600"/>
            <a:ext cx="8877600" cy="91260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41" name="Line 6"/>
          <p:cNvSpPr/>
          <p:nvPr/>
        </p:nvSpPr>
        <p:spPr>
          <a:xfrm>
            <a:off x="1523880" y="24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2" name="CustomShape 7"/>
          <p:cNvSpPr/>
          <p:nvPr/>
        </p:nvSpPr>
        <p:spPr>
          <a:xfrm>
            <a:off x="5256000" y="5472000"/>
            <a:ext cx="5130720" cy="78948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43" name="CustomShape 8"/>
          <p:cNvSpPr/>
          <p:nvPr/>
        </p:nvSpPr>
        <p:spPr>
          <a:xfrm>
            <a:off x="10514160" y="2592000"/>
            <a:ext cx="1503360" cy="40618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45"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47" name="CustomShape 2"/>
          <p:cNvSpPr/>
          <p:nvPr/>
        </p:nvSpPr>
        <p:spPr>
          <a:xfrm>
            <a:off x="1600200" y="762120"/>
            <a:ext cx="89794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48" name="CustomShape 3"/>
          <p:cNvSpPr/>
          <p:nvPr/>
        </p:nvSpPr>
        <p:spPr>
          <a:xfrm>
            <a:off x="72000" y="144000"/>
            <a:ext cx="13539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9" name="CustomShape 4"/>
          <p:cNvSpPr/>
          <p:nvPr/>
        </p:nvSpPr>
        <p:spPr>
          <a:xfrm>
            <a:off x="1601280" y="3697560"/>
            <a:ext cx="8978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50" name="CustomShape 5"/>
          <p:cNvSpPr/>
          <p:nvPr/>
        </p:nvSpPr>
        <p:spPr>
          <a:xfrm>
            <a:off x="1600200" y="4665600"/>
            <a:ext cx="8877600" cy="91260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51"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53"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55" name="CustomShape 2"/>
          <p:cNvSpPr/>
          <p:nvPr/>
        </p:nvSpPr>
        <p:spPr>
          <a:xfrm>
            <a:off x="1600200" y="762120"/>
            <a:ext cx="89794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56" name="CustomShape 3"/>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57" name="CustomShape 4"/>
          <p:cNvSpPr/>
          <p:nvPr/>
        </p:nvSpPr>
        <p:spPr>
          <a:xfrm>
            <a:off x="1601280" y="2473560"/>
            <a:ext cx="8978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
        <p:nvSpPr>
          <p:cNvPr id="258" name="CustomShape 5"/>
          <p:cNvSpPr/>
          <p:nvPr/>
        </p:nvSpPr>
        <p:spPr>
          <a:xfrm>
            <a:off x="1600200" y="3405600"/>
            <a:ext cx="8877600" cy="132408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59" name="Line 6"/>
          <p:cNvSpPr/>
          <p:nvPr/>
        </p:nvSpPr>
        <p:spPr>
          <a:xfrm>
            <a:off x="1523880" y="219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0" name="CustomShape 7"/>
          <p:cNvSpPr/>
          <p:nvPr/>
        </p:nvSpPr>
        <p:spPr>
          <a:xfrm>
            <a:off x="4601520" y="5832000"/>
            <a:ext cx="5616720" cy="35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61" name="CustomShape 8"/>
          <p:cNvSpPr/>
          <p:nvPr/>
        </p:nvSpPr>
        <p:spPr>
          <a:xfrm>
            <a:off x="10584000" y="3710160"/>
            <a:ext cx="1402920" cy="25480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8"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63"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65" name="CustomShape 2"/>
          <p:cNvSpPr/>
          <p:nvPr/>
        </p:nvSpPr>
        <p:spPr>
          <a:xfrm>
            <a:off x="1600200" y="762120"/>
            <a:ext cx="89794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66" name="CustomShape 3"/>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67" name="CustomShape 4"/>
          <p:cNvSpPr/>
          <p:nvPr/>
        </p:nvSpPr>
        <p:spPr>
          <a:xfrm>
            <a:off x="1601280" y="3697560"/>
            <a:ext cx="8978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
        <p:nvSpPr>
          <p:cNvPr id="268" name="CustomShape 5"/>
          <p:cNvSpPr/>
          <p:nvPr/>
        </p:nvSpPr>
        <p:spPr>
          <a:xfrm>
            <a:off x="1600200" y="4629600"/>
            <a:ext cx="8877600" cy="91260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69"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71"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73" name="CustomShape 2"/>
          <p:cNvSpPr/>
          <p:nvPr/>
        </p:nvSpPr>
        <p:spPr>
          <a:xfrm>
            <a:off x="1600200" y="762120"/>
            <a:ext cx="89794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74" name="CustomShape 3"/>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75" name="CustomShape 4"/>
          <p:cNvSpPr/>
          <p:nvPr/>
        </p:nvSpPr>
        <p:spPr>
          <a:xfrm>
            <a:off x="1601280" y="3625560"/>
            <a:ext cx="8978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
        <p:nvSpPr>
          <p:cNvPr id="276" name="CustomShape 5"/>
          <p:cNvSpPr/>
          <p:nvPr/>
        </p:nvSpPr>
        <p:spPr>
          <a:xfrm>
            <a:off x="1600200" y="4521600"/>
            <a:ext cx="8877600" cy="91260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77" name="Line 6"/>
          <p:cNvSpPr/>
          <p:nvPr/>
        </p:nvSpPr>
        <p:spPr>
          <a:xfrm>
            <a:off x="1523880" y="33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8" name="CustomShape 7"/>
          <p:cNvSpPr/>
          <p:nvPr/>
        </p:nvSpPr>
        <p:spPr>
          <a:xfrm>
            <a:off x="1224000" y="5904000"/>
            <a:ext cx="8922240" cy="354240"/>
          </a:xfrm>
          <a:prstGeom prst="rect">
            <a:avLst/>
          </a:prstGeom>
          <a:noFill/>
          <a:ln>
            <a:noFill/>
          </a:ln>
        </p:spPr>
        <p:style>
          <a:lnRef idx="0"/>
          <a:fillRef idx="0"/>
          <a:effectRef idx="0"/>
          <a:fontRef idx="minor"/>
        </p:style>
        <p:txBody>
          <a:bodyPr lIns="90000" rIns="90000" tIns="45000" bIns="45000">
            <a:noAutofit/>
          </a:bodyPr>
          <a:p>
            <a:pPr marL="216000" indent="-21024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9" name="CustomShape 8"/>
          <p:cNvSpPr/>
          <p:nvPr/>
        </p:nvSpPr>
        <p:spPr>
          <a:xfrm>
            <a:off x="10585440" y="1036440"/>
            <a:ext cx="1432800" cy="56538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81"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83" name="CustomShape 2"/>
          <p:cNvSpPr/>
          <p:nvPr/>
        </p:nvSpPr>
        <p:spPr>
          <a:xfrm>
            <a:off x="1600200" y="762120"/>
            <a:ext cx="89794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84" name="CustomShape 3"/>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85" name="CustomShape 4"/>
          <p:cNvSpPr/>
          <p:nvPr/>
        </p:nvSpPr>
        <p:spPr>
          <a:xfrm>
            <a:off x="1601280" y="2941560"/>
            <a:ext cx="8978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
        <p:nvSpPr>
          <p:cNvPr id="286" name="CustomShape 5"/>
          <p:cNvSpPr/>
          <p:nvPr/>
        </p:nvSpPr>
        <p:spPr>
          <a:xfrm>
            <a:off x="1600200" y="3873600"/>
            <a:ext cx="8877600" cy="173556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87"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88" name="CustomShape 7"/>
          <p:cNvSpPr/>
          <p:nvPr/>
        </p:nvSpPr>
        <p:spPr>
          <a:xfrm>
            <a:off x="1224000" y="5904000"/>
            <a:ext cx="8922240" cy="354240"/>
          </a:xfrm>
          <a:prstGeom prst="rect">
            <a:avLst/>
          </a:prstGeom>
          <a:noFill/>
          <a:ln>
            <a:noFill/>
          </a:ln>
        </p:spPr>
        <p:style>
          <a:lnRef idx="0"/>
          <a:fillRef idx="0"/>
          <a:effectRef idx="0"/>
          <a:fontRef idx="minor"/>
        </p:style>
        <p:txBody>
          <a:bodyPr lIns="90000" rIns="90000" tIns="45000" bIns="45000">
            <a:noAutofit/>
          </a:bodyPr>
          <a:p>
            <a:pPr marL="216000" indent="-21024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89" name="CustomShape 8"/>
          <p:cNvSpPr/>
          <p:nvPr/>
        </p:nvSpPr>
        <p:spPr>
          <a:xfrm>
            <a:off x="10585440" y="1036440"/>
            <a:ext cx="1432800" cy="56538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91" name="CustomShape 2"/>
          <p:cNvSpPr/>
          <p:nvPr/>
        </p:nvSpPr>
        <p:spPr>
          <a:xfrm>
            <a:off x="1666800" y="609480"/>
            <a:ext cx="88268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92" name="CustomShape 3"/>
          <p:cNvSpPr/>
          <p:nvPr/>
        </p:nvSpPr>
        <p:spPr>
          <a:xfrm>
            <a:off x="522360" y="3531600"/>
            <a:ext cx="1106388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1132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1676520" y="2362320"/>
            <a:ext cx="8826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94"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96" name="CustomShape 2"/>
          <p:cNvSpPr/>
          <p:nvPr/>
        </p:nvSpPr>
        <p:spPr>
          <a:xfrm>
            <a:off x="1600200" y="762120"/>
            <a:ext cx="8979480" cy="3381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endParaRPr b="0" lang="en-IN" sz="1800" spc="-1" strike="noStrike">
              <a:latin typeface="Arial"/>
            </a:endParaRPr>
          </a:p>
          <a:p>
            <a:pPr marL="216000" indent="-213840" algn="just">
              <a:lnSpc>
                <a:spcPct val="100000"/>
              </a:lnSpc>
              <a:buClr>
                <a:srgbClr val="000000"/>
              </a:buClr>
              <a:buFont typeface="Wingdings" charset="2"/>
              <a:buChar char=""/>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marL="216000" indent="-213840" algn="just">
              <a:lnSpc>
                <a:spcPct val="100000"/>
              </a:lnSpc>
              <a:buClr>
                <a:srgbClr val="000000"/>
              </a:buClr>
              <a:buFont typeface="Wingdings" charset="2"/>
              <a:buChar char=""/>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p:txBody>
      </p:sp>
      <p:sp>
        <p:nvSpPr>
          <p:cNvPr id="297" name="CustomShape 3"/>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98" name="CustomShape 4"/>
          <p:cNvSpPr/>
          <p:nvPr/>
        </p:nvSpPr>
        <p:spPr>
          <a:xfrm>
            <a:off x="1601280" y="3625560"/>
            <a:ext cx="89784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99" name="CustomShape 5"/>
          <p:cNvSpPr/>
          <p:nvPr/>
        </p:nvSpPr>
        <p:spPr>
          <a:xfrm>
            <a:off x="1600200" y="4629600"/>
            <a:ext cx="8877600" cy="132408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300" name="Line 6"/>
          <p:cNvSpPr/>
          <p:nvPr/>
        </p:nvSpPr>
        <p:spPr>
          <a:xfrm>
            <a:off x="1523880" y="345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302"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0" name="CustomShape 2"/>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1" name="CustomShape 3"/>
          <p:cNvSpPr/>
          <p:nvPr/>
        </p:nvSpPr>
        <p:spPr>
          <a:xfrm>
            <a:off x="1600200" y="762120"/>
            <a:ext cx="897948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0.</a:t>
            </a:r>
            <a:endParaRPr b="0" lang="en-IN" sz="1800" spc="-1" strike="noStrike">
              <a:latin typeface="Arial"/>
            </a:endParaRPr>
          </a:p>
        </p:txBody>
      </p:sp>
      <p:sp>
        <p:nvSpPr>
          <p:cNvPr id="112" name="CustomShape 4"/>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3" name="CustomShape 5"/>
          <p:cNvSpPr/>
          <p:nvPr/>
        </p:nvSpPr>
        <p:spPr>
          <a:xfrm>
            <a:off x="1601280" y="2221560"/>
            <a:ext cx="8978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4" name="CustomShape 6"/>
          <p:cNvSpPr/>
          <p:nvPr/>
        </p:nvSpPr>
        <p:spPr>
          <a:xfrm>
            <a:off x="1523880" y="2940480"/>
            <a:ext cx="9408600" cy="173556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5" name="CustomShape 7"/>
          <p:cNvSpPr/>
          <p:nvPr/>
        </p:nvSpPr>
        <p:spPr>
          <a:xfrm>
            <a:off x="1584000" y="4889520"/>
            <a:ext cx="8844120" cy="1004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412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4" name="CustomShape 2"/>
          <p:cNvSpPr/>
          <p:nvPr/>
        </p:nvSpPr>
        <p:spPr>
          <a:xfrm>
            <a:off x="1600200" y="762120"/>
            <a:ext cx="89794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305" name="CustomShape 3"/>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06" name="CustomShape 4"/>
          <p:cNvSpPr/>
          <p:nvPr/>
        </p:nvSpPr>
        <p:spPr>
          <a:xfrm>
            <a:off x="1601280" y="3049560"/>
            <a:ext cx="8978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307" name="CustomShape 5"/>
          <p:cNvSpPr/>
          <p:nvPr/>
        </p:nvSpPr>
        <p:spPr>
          <a:xfrm>
            <a:off x="1600200" y="3981600"/>
            <a:ext cx="8877600" cy="132408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308"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1676520" y="2362320"/>
            <a:ext cx="8826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310"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12" name="CustomShape 2"/>
          <p:cNvSpPr/>
          <p:nvPr/>
        </p:nvSpPr>
        <p:spPr>
          <a:xfrm>
            <a:off x="1600200" y="762120"/>
            <a:ext cx="89794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13" name="CustomShape 3"/>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14" name="CustomShape 4"/>
          <p:cNvSpPr/>
          <p:nvPr/>
        </p:nvSpPr>
        <p:spPr>
          <a:xfrm>
            <a:off x="1601280" y="2653560"/>
            <a:ext cx="89784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15" name="CustomShape 5"/>
          <p:cNvSpPr/>
          <p:nvPr/>
        </p:nvSpPr>
        <p:spPr>
          <a:xfrm>
            <a:off x="1600200" y="3585600"/>
            <a:ext cx="8877600" cy="132408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16"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1676520" y="2362320"/>
            <a:ext cx="8826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18"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19"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f9a825"/>
                    </a:solidFill>
                  </a:tcPr>
                </a:tc>
                <a:tc hMerge="1">
                  <a:tcPr marL="90000" marR="90000">
                    <a:solidFill>
                      <a:srgbClr val="f9a825"/>
                    </a:solidFill>
                  </a:tcPr>
                </a:tc>
              </a:tr>
              <a:tr h="396720">
                <a:tc gridSpan="2">
                  <a:txBody>
                    <a:bodyPr lIns="90000" rIns="90000">
                      <a:noAutofit/>
                    </a:bodyPr>
                    <a:p>
                      <a:pPr algn="ctr">
                        <a:lnSpc>
                          <a:spcPct val="100000"/>
                        </a:lnSpc>
                      </a:pPr>
                      <a:r>
                        <a:rPr b="1" lang="en-IN" sz="2000" spc="-1" strike="noStrike">
                          <a:solidFill>
                            <a:srgbClr val="283593"/>
                          </a:solidFill>
                          <a:latin typeface="Arial"/>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f9a825"/>
                    </a:solidFill>
                  </a:tcPr>
                </a:tc>
                <a:tc>
                  <a:txBody>
                    <a:bodyPr lIns="90000" rIns="90000">
                      <a:noAutofit/>
                    </a:bodyPr>
                    <a:p>
                      <a:pPr algn="ctr">
                        <a:lnSpc>
                          <a:spcPct val="100000"/>
                        </a:lnSpc>
                      </a:pPr>
                      <a:r>
                        <a:rPr b="1" lang="en-IN" sz="2000" spc="-1" strike="noStrike">
                          <a:solidFill>
                            <a:srgbClr val="283593"/>
                          </a:solidFill>
                          <a:latin typeface="Arial"/>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21" name="CustomShape 2"/>
          <p:cNvSpPr/>
          <p:nvPr/>
        </p:nvSpPr>
        <p:spPr>
          <a:xfrm>
            <a:off x="1600200" y="762120"/>
            <a:ext cx="89794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22" name="CustomShape 3"/>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23" name="CustomShape 4"/>
          <p:cNvSpPr/>
          <p:nvPr/>
        </p:nvSpPr>
        <p:spPr>
          <a:xfrm>
            <a:off x="1601280" y="3337560"/>
            <a:ext cx="8978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24" name="CustomShape 5"/>
          <p:cNvSpPr/>
          <p:nvPr/>
        </p:nvSpPr>
        <p:spPr>
          <a:xfrm>
            <a:off x="1600200" y="4269600"/>
            <a:ext cx="8877600" cy="132408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25"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1676520" y="2362320"/>
            <a:ext cx="882684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27"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29" name="CustomShape 2"/>
          <p:cNvSpPr/>
          <p:nvPr/>
        </p:nvSpPr>
        <p:spPr>
          <a:xfrm>
            <a:off x="1600200" y="762120"/>
            <a:ext cx="897948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30" name="CustomShape 3"/>
          <p:cNvSpPr/>
          <p:nvPr/>
        </p:nvSpPr>
        <p:spPr>
          <a:xfrm>
            <a:off x="152280" y="152280"/>
            <a:ext cx="10944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31" name="CustomShape 4"/>
          <p:cNvSpPr/>
          <p:nvPr/>
        </p:nvSpPr>
        <p:spPr>
          <a:xfrm>
            <a:off x="1601280" y="3337560"/>
            <a:ext cx="897840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32" name="CustomShape 5"/>
          <p:cNvSpPr/>
          <p:nvPr/>
        </p:nvSpPr>
        <p:spPr>
          <a:xfrm>
            <a:off x="1600200" y="4881600"/>
            <a:ext cx="8877600" cy="132408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33" name="Line 6"/>
          <p:cNvSpPr/>
          <p:nvPr/>
        </p:nvSpPr>
        <p:spPr>
          <a:xfrm>
            <a:off x="1523880" y="31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35" name="CustomShape 2"/>
          <p:cNvSpPr/>
          <p:nvPr/>
        </p:nvSpPr>
        <p:spPr>
          <a:xfrm>
            <a:off x="1666800" y="609480"/>
            <a:ext cx="88268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36" name="CustomShape 3"/>
          <p:cNvSpPr/>
          <p:nvPr/>
        </p:nvSpPr>
        <p:spPr>
          <a:xfrm>
            <a:off x="522360" y="3531600"/>
            <a:ext cx="110638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338" name="CustomShape 2"/>
          <p:cNvSpPr/>
          <p:nvPr/>
        </p:nvSpPr>
        <p:spPr>
          <a:xfrm>
            <a:off x="1666800" y="609480"/>
            <a:ext cx="88268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339" name="CustomShape 3"/>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0" y="727200"/>
            <a:ext cx="194256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41" name="CustomShape 2"/>
          <p:cNvSpPr/>
          <p:nvPr/>
        </p:nvSpPr>
        <p:spPr>
          <a:xfrm>
            <a:off x="288000" y="2061720"/>
            <a:ext cx="11662560" cy="405540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1456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1456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342" name="CustomShape 3"/>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343" name="CustomShape 4"/>
          <p:cNvSpPr/>
          <p:nvPr/>
        </p:nvSpPr>
        <p:spPr>
          <a:xfrm>
            <a:off x="576000" y="1504080"/>
            <a:ext cx="8350560" cy="36648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44" name="CustomShape 5"/>
          <p:cNvSpPr/>
          <p:nvPr/>
        </p:nvSpPr>
        <p:spPr>
          <a:xfrm>
            <a:off x="288000" y="5543280"/>
            <a:ext cx="10834560" cy="1007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7" name="CustomShape 2"/>
          <p:cNvSpPr/>
          <p:nvPr/>
        </p:nvSpPr>
        <p:spPr>
          <a:xfrm>
            <a:off x="1666800" y="609480"/>
            <a:ext cx="88268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8" name="CustomShape 3"/>
          <p:cNvSpPr/>
          <p:nvPr/>
        </p:nvSpPr>
        <p:spPr>
          <a:xfrm>
            <a:off x="522360" y="3531600"/>
            <a:ext cx="110638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216000" y="216000"/>
            <a:ext cx="194256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46" name="CustomShape 2"/>
          <p:cNvSpPr/>
          <p:nvPr/>
        </p:nvSpPr>
        <p:spPr>
          <a:xfrm>
            <a:off x="432720" y="1224000"/>
            <a:ext cx="8350560" cy="36648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47" name="CustomShape 3"/>
          <p:cNvSpPr/>
          <p:nvPr/>
        </p:nvSpPr>
        <p:spPr>
          <a:xfrm>
            <a:off x="288000" y="1584000"/>
            <a:ext cx="610200" cy="398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348" name="CustomShape 4"/>
          <p:cNvSpPr/>
          <p:nvPr/>
        </p:nvSpPr>
        <p:spPr>
          <a:xfrm>
            <a:off x="648000" y="2073600"/>
            <a:ext cx="10871280" cy="502740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 KEYS[2], 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 KEYS[2], KEYS[3])" 3 a b c</a:t>
            </a:r>
            <a:endParaRPr b="0" lang="en-IN" sz="1800" spc="-1" strike="noStrike">
              <a:latin typeface="Arial"/>
            </a:endParaRPr>
          </a:p>
          <a:p>
            <a:pPr>
              <a:lnSpc>
                <a:spcPct val="150000"/>
              </a:lnSpc>
            </a:pPr>
            <a:endParaRPr b="0" lang="en-IN" sz="1800" spc="-1" strike="noStrike">
              <a:latin typeface="Arial"/>
            </a:endParaRPr>
          </a:p>
          <a:p>
            <a:pPr>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1365840" y="188640"/>
            <a:ext cx="967068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50" name="Picture 2" descr="http://www.bvctch.vn/vnt_upload/weblink/thks.jpg"/>
          <p:cNvPicPr/>
          <p:nvPr/>
        </p:nvPicPr>
        <p:blipFill>
          <a:blip r:embed="rId1"/>
          <a:stretch/>
        </p:blipFill>
        <p:spPr>
          <a:xfrm>
            <a:off x="4404600" y="2036160"/>
            <a:ext cx="3114360" cy="4651200"/>
          </a:xfrm>
          <a:prstGeom prst="rect">
            <a:avLst/>
          </a:prstGeom>
          <a:ln>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474480" y="2448000"/>
            <a:ext cx="10395360" cy="2392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138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352" name="CustomShape 2"/>
          <p:cNvSpPr/>
          <p:nvPr/>
        </p:nvSpPr>
        <p:spPr>
          <a:xfrm>
            <a:off x="363600" y="193320"/>
            <a:ext cx="4242240" cy="596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353" name="CustomShape 3"/>
          <p:cNvSpPr/>
          <p:nvPr/>
        </p:nvSpPr>
        <p:spPr>
          <a:xfrm>
            <a:off x="504000" y="5760000"/>
            <a:ext cx="11157840" cy="60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354" name="CustomShape 4"/>
          <p:cNvSpPr/>
          <p:nvPr/>
        </p:nvSpPr>
        <p:spPr>
          <a:xfrm>
            <a:off x="9648000" y="4014000"/>
            <a:ext cx="2157840" cy="30384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1368000" y="1669320"/>
            <a:ext cx="3671280" cy="2937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6" name="" descr=""/>
          <p:cNvPicPr/>
          <p:nvPr/>
        </p:nvPicPr>
        <p:blipFill>
          <a:blip r:embed="rId1"/>
          <a:stretch/>
        </p:blipFill>
        <p:spPr>
          <a:xfrm>
            <a:off x="483840" y="144000"/>
            <a:ext cx="8588160" cy="64411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0"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2" name="CustomShape 2"/>
          <p:cNvSpPr/>
          <p:nvPr/>
        </p:nvSpPr>
        <p:spPr>
          <a:xfrm>
            <a:off x="1523880" y="0"/>
            <a:ext cx="91317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3" name="CustomShape 3"/>
          <p:cNvSpPr/>
          <p:nvPr/>
        </p:nvSpPr>
        <p:spPr>
          <a:xfrm>
            <a:off x="1600200" y="762120"/>
            <a:ext cx="897948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4" name="CustomShape 4"/>
          <p:cNvSpPr/>
          <p:nvPr/>
        </p:nvSpPr>
        <p:spPr>
          <a:xfrm>
            <a:off x="1523880" y="4272480"/>
            <a:ext cx="8877600" cy="2558520"/>
          </a:xfrm>
          <a:prstGeom prst="rect">
            <a:avLst/>
          </a:prstGeom>
          <a:noFill/>
          <a:ln>
            <a:noFill/>
          </a:ln>
        </p:spPr>
        <p:style>
          <a:lnRef idx="0"/>
          <a:fillRef idx="0"/>
          <a:effectRef idx="0"/>
          <a:fontRef idx="minor"/>
        </p:style>
        <p:txBody>
          <a:bodyPr lIns="90000" rIns="90000" tIns="45000" bIns="45000">
            <a:spAutoFit/>
          </a:bodyPr>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3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5"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6" name="CustomShape 6"/>
          <p:cNvSpPr/>
          <p:nvPr/>
        </p:nvSpPr>
        <p:spPr>
          <a:xfrm>
            <a:off x="1601280" y="2221560"/>
            <a:ext cx="897840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676520" y="2362320"/>
            <a:ext cx="8826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8" name="CustomShape 2"/>
          <p:cNvSpPr/>
          <p:nvPr/>
        </p:nvSpPr>
        <p:spPr>
          <a:xfrm>
            <a:off x="522360" y="3531600"/>
            <a:ext cx="11063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12470</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2021-05-02T10:04:26Z</dcterms:modified>
  <cp:revision>2162</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