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10-12-2020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12/10/2020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12/10/2020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12/10/2020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12/10/2020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err="1"/>
              <a:t>db.collection.findOneAndUpdate</a:t>
            </a:r>
            <a:r>
              <a:rPr lang="en-US" sz="4700" dirty="0"/>
              <a:t>()</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err="1">
                <a:solidFill>
                  <a:srgbClr val="FFFF00"/>
                </a:solidFill>
                <a:latin typeface="Arial" pitchFamily="34" charset="0"/>
                <a:cs typeface="Arial" pitchFamily="34" charset="0"/>
              </a:rPr>
              <a:t>db.collection.findOneAndUpdate</a:t>
            </a:r>
            <a:r>
              <a:rPr lang="en-US"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err="1">
                <a:solidFill>
                  <a:srgbClr val="049DC8"/>
                </a:solidFill>
                <a:latin typeface="Consolas" panose="020B0609020204030204" pitchFamily="49" charset="0"/>
                <a:cs typeface="Calibri" panose="020F0502020204030204" pitchFamily="34" charset="0"/>
              </a:rPr>
              <a:t>db.collection.findOneAndUpdate</a:t>
            </a:r>
            <a:r>
              <a:rPr lang="en-US" dirty="0">
                <a:solidFill>
                  <a:srgbClr val="049DC8"/>
                </a:solidFill>
                <a:latin typeface="Consolas" panose="020B0609020204030204" pitchFamily="49" charset="0"/>
                <a:cs typeface="Calibri" panose="020F0502020204030204" pitchFamily="34"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517232"/>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a:t>
            </a:r>
            <a:r>
              <a:rPr lang="en-IN" sz="2200">
                <a:solidFill>
                  <a:srgbClr val="FC6F0D"/>
                </a:solidFill>
                <a:latin typeface="Calibri" panose="020F0502020204030204" pitchFamily="34" charset="0"/>
                <a:cs typeface="Calibri" panose="020F0502020204030204" pitchFamily="34" charset="0"/>
              </a:rPr>
              <a:t>( { }, </a:t>
            </a:r>
            <a:r>
              <a:rPr lang="en-IN" sz="2200" dirty="0">
                <a:solidFill>
                  <a:srgbClr val="FC6F0D"/>
                </a:solidFill>
                <a:latin typeface="Calibri" panose="020F0502020204030204" pitchFamily="34" charset="0"/>
                <a:cs typeface="Calibri" panose="020F0502020204030204" pitchFamily="34" charset="0"/>
              </a:rPr>
              <a:t>{ _id: false, sal: 1, </a:t>
            </a:r>
            <a:r>
              <a:rPr lang="en-IN" sz="2200">
                <a:solidFill>
                  <a:srgbClr val="FC6F0D"/>
                </a:solidFill>
                <a:latin typeface="Calibri" panose="020F0502020204030204" pitchFamily="34" charset="0"/>
                <a:cs typeface="Calibri" panose="020F0502020204030204" pitchFamily="34" charset="0"/>
              </a:rPr>
              <a:t>Per : { </a:t>
            </a:r>
            <a:r>
              <a:rPr lang="en-IN" sz="2200" dirty="0">
                <a:solidFill>
                  <a:srgbClr val="FC6F0D"/>
                </a:solidFill>
                <a:latin typeface="Calibri" panose="020F0502020204030204" pitchFamily="34" charset="0"/>
                <a:cs typeface="Calibri" panose="020F0502020204030204" pitchFamily="34" charset="0"/>
              </a:rPr>
              <a:t>$multiply: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4151784" y="174337"/>
            <a:ext cx="7920880" cy="1846659"/>
          </a:xfrm>
          <a:prstGeom prst="rect">
            <a:avLst/>
          </a:prstGeom>
          <a:noFill/>
        </p:spPr>
        <p:txBody>
          <a:bodyPr wrap="square">
            <a:spAutoFit/>
          </a:bodyPr>
          <a:lstStyle/>
          <a:p>
            <a:pPr algn="r"/>
            <a:r>
              <a:rPr lang="en-IN" sz="2400" i="1" dirty="0">
                <a:solidFill>
                  <a:srgbClr val="FF0000"/>
                </a:solidFill>
              </a:rPr>
              <a:t>Embedded Field Specification</a:t>
            </a:r>
            <a:endParaRPr lang="en-IN"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dirty="0"/>
          </a:p>
          <a:p>
            <a:r>
              <a:rPr lang="en-IN" b="1" dirty="0"/>
              <a:t>dot notation; e.g.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e.g.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28966</TotalTime>
  <Words>10012</Words>
  <Application>Microsoft Office PowerPoint</Application>
  <PresentationFormat>Widescreen</PresentationFormat>
  <Paragraphs>1050</Paragraphs>
  <Slides>162</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162</vt:i4>
      </vt:variant>
    </vt:vector>
  </HeadingPairs>
  <TitlesOfParts>
    <vt:vector size="179"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5658</cp:revision>
  <dcterms:created xsi:type="dcterms:W3CDTF">2015-10-09T06:09:34Z</dcterms:created>
  <dcterms:modified xsi:type="dcterms:W3CDTF">2020-12-10T07:16:13Z</dcterms:modified>
</cp:coreProperties>
</file>