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2"/>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985"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706" r:id="rId253"/>
    <p:sldId id="589" r:id="rId254"/>
    <p:sldId id="856" r:id="rId255"/>
    <p:sldId id="857" r:id="rId256"/>
    <p:sldId id="707" r:id="rId257"/>
    <p:sldId id="815" r:id="rId258"/>
    <p:sldId id="979" r:id="rId259"/>
    <p:sldId id="982" r:id="rId260"/>
    <p:sldId id="983" r:id="rId261"/>
    <p:sldId id="975" r:id="rId262"/>
    <p:sldId id="708" r:id="rId263"/>
    <p:sldId id="593" r:id="rId264"/>
    <p:sldId id="709" r:id="rId265"/>
    <p:sldId id="594" r:id="rId266"/>
    <p:sldId id="710" r:id="rId267"/>
    <p:sldId id="607" r:id="rId268"/>
    <p:sldId id="336" r:id="rId269"/>
    <p:sldId id="337" r:id="rId270"/>
    <p:sldId id="748" r:id="rId271"/>
    <p:sldId id="622" r:id="rId272"/>
    <p:sldId id="989" r:id="rId273"/>
    <p:sldId id="987" r:id="rId274"/>
    <p:sldId id="623" r:id="rId275"/>
    <p:sldId id="990" r:id="rId276"/>
    <p:sldId id="991" r:id="rId277"/>
    <p:sldId id="858" r:id="rId278"/>
    <p:sldId id="627" r:id="rId279"/>
    <p:sldId id="628" r:id="rId280"/>
    <p:sldId id="626" r:id="rId281"/>
    <p:sldId id="992" r:id="rId282"/>
    <p:sldId id="629" r:id="rId283"/>
    <p:sldId id="630" r:id="rId284"/>
    <p:sldId id="818" r:id="rId285"/>
    <p:sldId id="631" r:id="rId286"/>
    <p:sldId id="993" r:id="rId287"/>
    <p:sldId id="913" r:id="rId288"/>
    <p:sldId id="632" r:id="rId289"/>
    <p:sldId id="994" r:id="rId290"/>
    <p:sldId id="751" r:id="rId291"/>
    <p:sldId id="352" r:id="rId292"/>
    <p:sldId id="633" r:id="rId293"/>
    <p:sldId id="995" r:id="rId294"/>
    <p:sldId id="996" r:id="rId295"/>
    <p:sldId id="938" r:id="rId296"/>
    <p:sldId id="634" r:id="rId297"/>
    <p:sldId id="635" r:id="rId298"/>
    <p:sldId id="368" r:id="rId299"/>
    <p:sldId id="636" r:id="rId300"/>
    <p:sldId id="663" r:id="rId301"/>
    <p:sldId id="664" r:id="rId302"/>
    <p:sldId id="637" r:id="rId303"/>
    <p:sldId id="638" r:id="rId304"/>
    <p:sldId id="712" r:id="rId305"/>
    <p:sldId id="713" r:id="rId306"/>
    <p:sldId id="714" r:id="rId307"/>
    <p:sldId id="904" r:id="rId308"/>
    <p:sldId id="906" r:id="rId309"/>
    <p:sldId id="910" r:id="rId310"/>
    <p:sldId id="379" r:id="rId311"/>
    <p:sldId id="953" r:id="rId312"/>
    <p:sldId id="643" r:id="rId313"/>
    <p:sldId id="642" r:id="rId314"/>
    <p:sldId id="847" r:id="rId315"/>
    <p:sldId id="848" r:id="rId316"/>
    <p:sldId id="640" r:id="rId317"/>
    <p:sldId id="641" r:id="rId318"/>
    <p:sldId id="648" r:id="rId319"/>
    <p:sldId id="649" r:id="rId320"/>
    <p:sldId id="650" r:id="rId321"/>
    <p:sldId id="651" r:id="rId322"/>
    <p:sldId id="652" r:id="rId323"/>
    <p:sldId id="653" r:id="rId324"/>
    <p:sldId id="386" r:id="rId325"/>
    <p:sldId id="654" r:id="rId326"/>
    <p:sldId id="655" r:id="rId327"/>
    <p:sldId id="656" r:id="rId328"/>
    <p:sldId id="397" r:id="rId329"/>
    <p:sldId id="657" r:id="rId330"/>
    <p:sldId id="658" r:id="rId331"/>
    <p:sldId id="659" r:id="rId332"/>
    <p:sldId id="399" r:id="rId333"/>
    <p:sldId id="660" r:id="rId334"/>
    <p:sldId id="829" r:id="rId335"/>
    <p:sldId id="830" r:id="rId336"/>
    <p:sldId id="669" r:id="rId337"/>
    <p:sldId id="670" r:id="rId338"/>
    <p:sldId id="831" r:id="rId339"/>
    <p:sldId id="683" r:id="rId340"/>
    <p:sldId id="684" r:id="rId341"/>
    <p:sldId id="682" r:id="rId342"/>
    <p:sldId id="860" r:id="rId343"/>
    <p:sldId id="671" r:id="rId344"/>
    <p:sldId id="672" r:id="rId345"/>
    <p:sldId id="673" r:id="rId346"/>
    <p:sldId id="674" r:id="rId347"/>
    <p:sldId id="801" r:id="rId348"/>
    <p:sldId id="802" r:id="rId349"/>
    <p:sldId id="914" r:id="rId350"/>
    <p:sldId id="852" r:id="rId351"/>
    <p:sldId id="895" r:id="rId352"/>
    <p:sldId id="896" r:id="rId353"/>
    <p:sldId id="978" r:id="rId354"/>
    <p:sldId id="741" r:id="rId355"/>
    <p:sldId id="742" r:id="rId356"/>
    <p:sldId id="743" r:id="rId357"/>
    <p:sldId id="744" r:id="rId358"/>
    <p:sldId id="746" r:id="rId359"/>
    <p:sldId id="745" r:id="rId360"/>
    <p:sldId id="747" r:id="rId361"/>
    <p:sldId id="835" r:id="rId362"/>
    <p:sldId id="686" r:id="rId363"/>
    <p:sldId id="685" r:id="rId364"/>
    <p:sldId id="957" r:id="rId365"/>
    <p:sldId id="719" r:id="rId366"/>
    <p:sldId id="720" r:id="rId367"/>
    <p:sldId id="715" r:id="rId368"/>
    <p:sldId id="716" r:id="rId369"/>
    <p:sldId id="717" r:id="rId370"/>
    <p:sldId id="872" r:id="rId371"/>
    <p:sldId id="721" r:id="rId372"/>
    <p:sldId id="722" r:id="rId373"/>
    <p:sldId id="718" r:id="rId374"/>
    <p:sldId id="723" r:id="rId375"/>
    <p:sldId id="724" r:id="rId376"/>
    <p:sldId id="749" r:id="rId377"/>
    <p:sldId id="915" r:id="rId378"/>
    <p:sldId id="750" r:id="rId379"/>
    <p:sldId id="810" r:id="rId380"/>
    <p:sldId id="811" r:id="rId381"/>
    <p:sldId id="812" r:id="rId382"/>
    <p:sldId id="725" r:id="rId383"/>
    <p:sldId id="726" r:id="rId384"/>
    <p:sldId id="727" r:id="rId385"/>
    <p:sldId id="728" r:id="rId386"/>
    <p:sldId id="781" r:id="rId387"/>
    <p:sldId id="730" r:id="rId388"/>
    <p:sldId id="775" r:id="rId389"/>
    <p:sldId id="734" r:id="rId390"/>
    <p:sldId id="735" r:id="rId391"/>
    <p:sldId id="738" r:id="rId392"/>
    <p:sldId id="774" r:id="rId393"/>
    <p:sldId id="737" r:id="rId394"/>
    <p:sldId id="740" r:id="rId395"/>
    <p:sldId id="968" r:id="rId396"/>
    <p:sldId id="969" r:id="rId397"/>
    <p:sldId id="986" r:id="rId398"/>
    <p:sldId id="427" r:id="rId399"/>
    <p:sldId id="688" r:id="rId400"/>
    <p:sldId id="689" r:id="rId401"/>
    <p:sldId id="731" r:id="rId402"/>
    <p:sldId id="732" r:id="rId403"/>
    <p:sldId id="758" r:id="rId404"/>
    <p:sldId id="759" r:id="rId405"/>
    <p:sldId id="916" r:id="rId406"/>
    <p:sldId id="917" r:id="rId407"/>
    <p:sldId id="840" r:id="rId408"/>
    <p:sldId id="841" r:id="rId409"/>
    <p:sldId id="939" r:id="rId410"/>
    <p:sldId id="766" r:id="rId411"/>
    <p:sldId id="767" r:id="rId412"/>
    <p:sldId id="776" r:id="rId413"/>
    <p:sldId id="752" r:id="rId414"/>
    <p:sldId id="753" r:id="rId415"/>
    <p:sldId id="764" r:id="rId416"/>
    <p:sldId id="765" r:id="rId417"/>
    <p:sldId id="874" r:id="rId418"/>
    <p:sldId id="946" r:id="rId419"/>
    <p:sldId id="777" r:id="rId420"/>
    <p:sldId id="762" r:id="rId421"/>
    <p:sldId id="763" r:id="rId422"/>
    <p:sldId id="769" r:id="rId423"/>
    <p:sldId id="770" r:id="rId424"/>
    <p:sldId id="873" r:id="rId425"/>
    <p:sldId id="875" r:id="rId426"/>
    <p:sldId id="943" r:id="rId427"/>
    <p:sldId id="755" r:id="rId428"/>
    <p:sldId id="754" r:id="rId429"/>
    <p:sldId id="760" r:id="rId430"/>
    <p:sldId id="952" r:id="rId431"/>
    <p:sldId id="768" r:id="rId432"/>
    <p:sldId id="761" r:id="rId433"/>
    <p:sldId id="861" r:id="rId434"/>
    <p:sldId id="862" r:id="rId435"/>
    <p:sldId id="756" r:id="rId436"/>
    <p:sldId id="771" r:id="rId437"/>
    <p:sldId id="876" r:id="rId438"/>
    <p:sldId id="877" r:id="rId439"/>
    <p:sldId id="778" r:id="rId440"/>
    <p:sldId id="779" r:id="rId441"/>
    <p:sldId id="834" r:id="rId442"/>
    <p:sldId id="780" r:id="rId443"/>
    <p:sldId id="833" r:id="rId444"/>
    <p:sldId id="783" r:id="rId445"/>
    <p:sldId id="880" r:id="rId446"/>
    <p:sldId id="881" r:id="rId447"/>
    <p:sldId id="879" r:id="rId448"/>
    <p:sldId id="866" r:id="rId449"/>
    <p:sldId id="878" r:id="rId450"/>
    <p:sldId id="867" r:id="rId451"/>
    <p:sldId id="868" r:id="rId452"/>
    <p:sldId id="870" r:id="rId453"/>
    <p:sldId id="871" r:id="rId454"/>
    <p:sldId id="869" r:id="rId455"/>
    <p:sldId id="918" r:id="rId456"/>
    <p:sldId id="919" r:id="rId457"/>
    <p:sldId id="920" r:id="rId458"/>
    <p:sldId id="921" r:id="rId459"/>
    <p:sldId id="922" r:id="rId460"/>
    <p:sldId id="923" r:id="rId461"/>
    <p:sldId id="924" r:id="rId462"/>
    <p:sldId id="925" r:id="rId463"/>
    <p:sldId id="926" r:id="rId464"/>
    <p:sldId id="927" r:id="rId465"/>
    <p:sldId id="885" r:id="rId466"/>
    <p:sldId id="976" r:id="rId467"/>
    <p:sldId id="933" r:id="rId468"/>
    <p:sldId id="954" r:id="rId469"/>
    <p:sldId id="788" r:id="rId470"/>
    <p:sldId id="988" r:id="rId4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E1E"/>
    <a:srgbClr val="FE1212"/>
    <a:srgbClr val="D9DD21"/>
    <a:srgbClr val="C41A1A"/>
    <a:srgbClr val="C74C49"/>
    <a:srgbClr val="2658E6"/>
    <a:srgbClr val="7EEEE3"/>
    <a:srgbClr val="E1FBF9"/>
    <a:srgbClr val="D2E8C6"/>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viewProps" Target="viewProps.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tableStyles" Target="tableStyle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notesMaster" Target="notesMasters/notesMaster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theme" Target="theme/theme1.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commentAuthors" Target="commentAuthors.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10-01-2019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279</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280</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281</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365</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447</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1/10/2019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0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27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3.png"/></Relationships>
</file>

<file path=ppt/slides/_rels/slide28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28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 Id="rId5" Type="http://schemas.openxmlformats.org/officeDocument/2006/relationships/image" Target="../media/image125.png"/><Relationship Id="rId4" Type="http://schemas.openxmlformats.org/officeDocument/2006/relationships/image" Target="../media/image124.png"/></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0.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1.xml"/><Relationship Id="rId5" Type="http://schemas.openxmlformats.org/officeDocument/2006/relationships/slide" Target="slide85.xml"/><Relationship Id="rId10" Type="http://schemas.openxmlformats.org/officeDocument/2006/relationships/slide" Target="slide108.xml"/><Relationship Id="rId4" Type="http://schemas.openxmlformats.org/officeDocument/2006/relationships/slide" Target="slide64.xml"/><Relationship Id="rId9" Type="http://schemas.openxmlformats.org/officeDocument/2006/relationships/slide" Target="slide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7.xml"/><Relationship Id="rId4" Type="http://schemas.openxmlformats.org/officeDocument/2006/relationships/image" Target="../media/image131.png"/></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3" Type="http://schemas.openxmlformats.org/officeDocument/2006/relationships/image" Target="../media/image134.gif"/><Relationship Id="rId2" Type="http://schemas.openxmlformats.org/officeDocument/2006/relationships/image" Target="../media/image133.gif"/><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2" Type="http://schemas.openxmlformats.org/officeDocument/2006/relationships/image" Target="../media/image140.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02.xml"/><Relationship Id="rId13" Type="http://schemas.openxmlformats.org/officeDocument/2006/relationships/slide" Target="slide318.xml"/><Relationship Id="rId3" Type="http://schemas.openxmlformats.org/officeDocument/2006/relationships/slide" Target="slide268.xml"/><Relationship Id="rId7" Type="http://schemas.openxmlformats.org/officeDocument/2006/relationships/slide" Target="slide300.xml"/><Relationship Id="rId12" Type="http://schemas.openxmlformats.org/officeDocument/2006/relationships/slide" Target="slide316.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8.xml"/><Relationship Id="rId11" Type="http://schemas.openxmlformats.org/officeDocument/2006/relationships/slide" Target="slide312.xml"/><Relationship Id="rId5" Type="http://schemas.openxmlformats.org/officeDocument/2006/relationships/slide" Target="slide291.xml"/><Relationship Id="rId10" Type="http://schemas.openxmlformats.org/officeDocument/2006/relationships/slide" Target="slide310.xml"/><Relationship Id="rId4" Type="http://schemas.openxmlformats.org/officeDocument/2006/relationships/slide" Target="slide278.xml"/><Relationship Id="rId9" Type="http://schemas.openxmlformats.org/officeDocument/2006/relationships/slide" Target="slide304.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31.xml"/><Relationship Id="rId3" Type="http://schemas.openxmlformats.org/officeDocument/2006/relationships/slide" Target="slide321.xml"/><Relationship Id="rId7" Type="http://schemas.openxmlformats.org/officeDocument/2006/relationships/slide" Target="slide329.xml"/><Relationship Id="rId12" Type="http://schemas.openxmlformats.org/officeDocument/2006/relationships/slide" Target="slide365.xml"/><Relationship Id="rId2" Type="http://schemas.openxmlformats.org/officeDocument/2006/relationships/slide" Target="slide319.xml"/><Relationship Id="rId1" Type="http://schemas.openxmlformats.org/officeDocument/2006/relationships/slideLayout" Target="../slideLayouts/slideLayout7.xml"/><Relationship Id="rId6" Type="http://schemas.openxmlformats.org/officeDocument/2006/relationships/slide" Target="slide327.xml"/><Relationship Id="rId11" Type="http://schemas.openxmlformats.org/officeDocument/2006/relationships/slide" Target="slide346.xml"/><Relationship Id="rId5" Type="http://schemas.openxmlformats.org/officeDocument/2006/relationships/slide" Target="slide325.xml"/><Relationship Id="rId10" Type="http://schemas.openxmlformats.org/officeDocument/2006/relationships/slide" Target="slide344.xml"/><Relationship Id="rId4" Type="http://schemas.openxmlformats.org/officeDocument/2006/relationships/slide" Target="slide323.xml"/><Relationship Id="rId9" Type="http://schemas.openxmlformats.org/officeDocument/2006/relationships/slide" Target="slide337.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152400"/>
            <a:ext cx="5134932" cy="1015663"/>
          </a:xfrm>
          <a:prstGeom prst="rect">
            <a:avLst/>
          </a:prstGeom>
        </p:spPr>
        <p:txBody>
          <a:bodyPr wrap="none">
            <a:spAutoFit/>
          </a:bodyPr>
          <a:lstStyle/>
          <a:p>
            <a:r>
              <a:rPr lang="en-US" sz="2000" dirty="0" smtClean="0">
                <a:solidFill>
                  <a:srgbClr val="D9DD21"/>
                </a:solidFill>
              </a:rPr>
              <a:t>If not working then do changes in </a:t>
            </a:r>
            <a:r>
              <a:rPr lang="en-US" sz="2000" i="1" dirty="0" smtClean="0">
                <a:solidFill>
                  <a:srgbClr val="D9DD21"/>
                </a:solidFill>
              </a:rPr>
              <a:t>my.ini</a:t>
            </a:r>
            <a:r>
              <a:rPr lang="en-US" sz="2000" dirty="0" smtClean="0">
                <a:solidFill>
                  <a:srgbClr val="D9DD21"/>
                </a:solidFill>
              </a:rPr>
              <a:t> file.</a:t>
            </a:r>
          </a:p>
          <a:p>
            <a:endParaRPr lang="en-US" sz="2000" dirty="0" smtClean="0">
              <a:solidFill>
                <a:srgbClr val="D9DD21"/>
              </a:solidFill>
            </a:endParaRPr>
          </a:p>
          <a:p>
            <a:r>
              <a:rPr lang="en-US" sz="2000" dirty="0" smtClean="0">
                <a:solidFill>
                  <a:srgbClr val="298AE5"/>
                </a:solidFill>
                <a:latin typeface="Gill Sans MT (Body)"/>
                <a:cs typeface="Arial" panose="020B0604020202020204" pitchFamily="34" charset="0"/>
              </a:rPr>
              <a:t>secure_file_priv = ""</a:t>
            </a:r>
            <a:endParaRPr lang="en-US" sz="20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228600" y="2554307"/>
            <a:ext cx="8220075" cy="154305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252412" y="3581400"/>
            <a:ext cx="8639175" cy="1743075"/>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3820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5146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3"/>
          <a:stretch>
            <a:fillRect/>
          </a:stretch>
        </p:blipFill>
        <p:spPr>
          <a:xfrm>
            <a:off x="71437" y="5038725"/>
            <a:ext cx="9001125" cy="1819275"/>
          </a:xfrm>
          <a:prstGeom prst="rect">
            <a:avLst/>
          </a:prstGeom>
        </p:spPr>
      </p:pic>
      <p:pic>
        <p:nvPicPr>
          <p:cNvPr id="2" name="Picture 1"/>
          <p:cNvPicPr>
            <a:picLocks noChangeAspect="1"/>
          </p:cNvPicPr>
          <p:nvPr/>
        </p:nvPicPr>
        <p:blipFill>
          <a:blip r:embed="rId4"/>
          <a:stretch>
            <a:fillRect/>
          </a:stretch>
        </p:blipFill>
        <p:spPr>
          <a:xfrm>
            <a:off x="71437" y="3237131"/>
            <a:ext cx="8935529" cy="1792069"/>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03269230"/>
              </p:ext>
            </p:extLst>
          </p:nvPr>
        </p:nvGraphicFramePr>
        <p:xfrm>
          <a:off x="76200" y="762008"/>
          <a:ext cx="2514600" cy="5410191"/>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a:effectLst/>
                        </a:rPr>
                        <a:t>OldBooks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200" b="1" dirty="0">
                          <a:effectLst/>
                        </a:rPr>
                        <a:t>ID</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ctr">
                        <a:lnSpc>
                          <a:spcPct val="107000"/>
                        </a:lnSpc>
                        <a:spcAft>
                          <a:spcPts val="0"/>
                        </a:spcAft>
                      </a:pPr>
                      <a:r>
                        <a:rPr lang="en-US" sz="1200" b="1" dirty="0">
                          <a:effectLst/>
                        </a:rPr>
                        <a:t>NAME</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MySQL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a:effectLst/>
                        </a:rPr>
                        <a:t>NoSQL Edition-1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3</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a:effectLst/>
                        </a:rPr>
                        <a:t>Node Edition-1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4</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JavaScript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5</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Oracle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6</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Java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7</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C++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8</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HTML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9</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PHP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10</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Python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11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NoSQL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12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Oracle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a:effectLst/>
                        </a:rPr>
                        <a:t>13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Python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a:effectLst/>
                        </a:rPr>
                        <a:t>14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Oracle Edition-2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a:effectLst/>
                        </a:rPr>
                        <a:t>15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HTML Edition-2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a:effectLst/>
                        </a:rPr>
                        <a:t>16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Hive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82293386"/>
              </p:ext>
            </p:extLst>
          </p:nvPr>
        </p:nvGraphicFramePr>
        <p:xfrm>
          <a:off x="3655800" y="762001"/>
          <a:ext cx="2516400" cy="5410797"/>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a:effectLst/>
                        </a:rPr>
                        <a:t>NewBooks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100" b="1" dirty="0">
                          <a:effectLst/>
                        </a:rPr>
                        <a:t>ID</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ctr" rtl="0" eaLnBrk="1" latinLnBrk="0" hangingPunct="1">
                        <a:lnSpc>
                          <a:spcPct val="107000"/>
                        </a:lnSpc>
                        <a:spcAft>
                          <a:spcPts val="0"/>
                        </a:spcAft>
                      </a:pPr>
                      <a:r>
                        <a:rPr kumimoji="0" lang="en-US" sz="1200" b="1" kern="1200" dirty="0">
                          <a:solidFill>
                            <a:schemeClr val="tx1"/>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MySQL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NoSQL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Node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JavaScript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dirty="0">
                          <a:effectLst/>
                        </a:rPr>
                        <a:t>Oracle Edition-2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Java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C++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HTML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PHP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Python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Redis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hBase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NoSQL Edition-1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Oracle Edition-1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Python Edition-1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dirty="0">
                          <a:effectLst/>
                        </a:rPr>
                        <a:t>NoSQL Edition-2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805377" y="2377488"/>
            <a:ext cx="605102" cy="2194512"/>
          </a:xfrm>
          <a:prstGeom prst="rect">
            <a:avLst/>
          </a:prstGeom>
          <a:noFill/>
        </p:spPr>
        <p:txBody>
          <a:bodyPr vert="wordArtVert" wrap="none" rtlCol="0" anchor="ctr">
            <a:spAutoFit/>
          </a:bodyPr>
          <a:lstStyle/>
          <a:p>
            <a:r>
              <a:rPr lang="en-US" sz="2400" dirty="0" smtClean="0">
                <a:solidFill>
                  <a:srgbClr val="E01E1E"/>
                </a:solidFill>
                <a:latin typeface="Consolas" panose="020B0609020204030204" pitchFamily="49" charset="0"/>
              </a:rPr>
              <a:t>UNION</a:t>
            </a:r>
            <a:endParaRPr lang="en-US" sz="2400" dirty="0">
              <a:solidFill>
                <a:srgbClr val="E01E1E"/>
              </a:solidFill>
              <a:latin typeface="Consolas" panose="020B0609020204030204" pitchFamily="49" charset="0"/>
            </a:endParaRPr>
          </a:p>
        </p:txBody>
      </p:sp>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t>
            </a:r>
            <a:r>
              <a:rPr lang="en-US"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nvGraphicFramePr>
        <p:xfrm>
          <a:off x="76200" y="762008"/>
          <a:ext cx="2514600" cy="5410191"/>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a:effectLst/>
                        </a:rPr>
                        <a:t>OldBooks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200" b="1" dirty="0">
                          <a:effectLst/>
                        </a:rPr>
                        <a:t>ID</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ctr">
                        <a:lnSpc>
                          <a:spcPct val="107000"/>
                        </a:lnSpc>
                        <a:spcAft>
                          <a:spcPts val="0"/>
                        </a:spcAft>
                      </a:pPr>
                      <a:r>
                        <a:rPr lang="en-US" sz="1200" b="1" dirty="0">
                          <a:effectLst/>
                        </a:rPr>
                        <a:t>NAME</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MySQL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a:effectLst/>
                        </a:rPr>
                        <a:t>NoSQL Edition-1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3</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a:effectLst/>
                        </a:rPr>
                        <a:t>Node Edition-1</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4</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JavaScript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5</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Oracle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6</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Java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7</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C++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8</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HTML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9</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PHP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10</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Python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11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NoSQL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12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Oracle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a:effectLst/>
                        </a:rPr>
                        <a:t>13</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Python Edition-1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a:effectLst/>
                        </a:rPr>
                        <a:t>14</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Oracle Edition-2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a:effectLst/>
                        </a:rPr>
                        <a:t>15</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HTML Edition-2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a:effectLst/>
                        </a:rPr>
                        <a:t>16</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a:effectLst/>
                        </a:rPr>
                        <a:t>Hive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nvGraphicFramePr>
        <p:xfrm>
          <a:off x="3655800" y="762001"/>
          <a:ext cx="2516400" cy="5410797"/>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a:effectLst/>
                        </a:rPr>
                        <a:t>NewBooks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100" b="1" dirty="0">
                          <a:effectLst/>
                        </a:rPr>
                        <a:t>ID</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ctr" rtl="0" eaLnBrk="1" latinLnBrk="0" hangingPunct="1">
                        <a:lnSpc>
                          <a:spcPct val="107000"/>
                        </a:lnSpc>
                        <a:spcAft>
                          <a:spcPts val="0"/>
                        </a:spcAft>
                      </a:pPr>
                      <a:r>
                        <a:rPr kumimoji="0" lang="en-US" sz="1200" b="1" kern="1200" dirty="0">
                          <a:solidFill>
                            <a:schemeClr val="tx1"/>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MySQL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NoSQL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Node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JavaScript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dirty="0">
                          <a:effectLst/>
                        </a:rPr>
                        <a:t>Oracle Edition-2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Java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C++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HTML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PHP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Python Edition-2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Redis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hBase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NoSQL Edition-1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Oracle Edition-1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a:effectLst/>
                        </a:rPr>
                        <a:t>Python Edition-1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dirty="0">
                          <a:effectLst/>
                        </a:rPr>
                        <a:t>NoSQL Edition-2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805377" y="1752600"/>
            <a:ext cx="605102" cy="3876254"/>
          </a:xfrm>
          <a:prstGeom prst="rect">
            <a:avLst/>
          </a:prstGeom>
          <a:noFill/>
        </p:spPr>
        <p:txBody>
          <a:bodyPr vert="wordArtVert" wrap="none" rtlCol="0" anchor="ctr">
            <a:spAutoFit/>
          </a:bodyPr>
          <a:lstStyle/>
          <a:p>
            <a:r>
              <a:rPr lang="en-US" sz="2400" dirty="0" smtClean="0">
                <a:solidFill>
                  <a:srgbClr val="E01E1E"/>
                </a:solidFill>
                <a:latin typeface="Consolas" panose="020B0609020204030204" pitchFamily="49" charset="0"/>
              </a:rPr>
              <a:t>UNION ALL</a:t>
            </a:r>
            <a:endParaRPr lang="en-US" sz="2400" dirty="0">
              <a:solidFill>
                <a:srgbClr val="E01E1E"/>
              </a:solidFill>
              <a:latin typeface="Consolas" panose="020B0609020204030204" pitchFamily="49" charset="0"/>
            </a:endParaRPr>
          </a:p>
        </p:txBody>
      </p:sp>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20574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p:cNvPicPr>
          <p:nvPr/>
        </p:nvPicPr>
        <p:blipFill>
          <a:blip r:embed="rId2"/>
          <a:stretch>
            <a:fillRect/>
          </a:stretch>
        </p:blipFill>
        <p:spPr>
          <a:xfrm>
            <a:off x="24740" y="3604160"/>
            <a:ext cx="8749553" cy="1828800"/>
          </a:xfrm>
          <a:prstGeom prst="rect">
            <a:avLst/>
          </a:prstGeom>
        </p:spPr>
      </p:pic>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0" y="381000"/>
            <a:ext cx="8382000" cy="1981200"/>
          </a:xfrm>
          <a:prstGeom prst="rect">
            <a:avLst/>
          </a:prstGeom>
        </p:spPr>
      </p:pic>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4478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439182"/>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21560</TotalTime>
  <Words>30965</Words>
  <Application>Microsoft Office PowerPoint</Application>
  <PresentationFormat>On-screen Show (4:3)</PresentationFormat>
  <Paragraphs>4261</Paragraphs>
  <Slides>470</Slides>
  <Notes>8</Notes>
  <HiddenSlides>83</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470</vt:i4>
      </vt:variant>
    </vt:vector>
  </HeadingPairs>
  <TitlesOfParts>
    <vt:vector size="506"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4181</cp:revision>
  <dcterms:created xsi:type="dcterms:W3CDTF">2015-10-09T06:09:34Z</dcterms:created>
  <dcterms:modified xsi:type="dcterms:W3CDTF">2019-01-10T07:13:37Z</dcterms:modified>
</cp:coreProperties>
</file>