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4"/>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185" r:id="rId77"/>
    <p:sldId id="1186" r:id="rId78"/>
    <p:sldId id="1187" r:id="rId79"/>
    <p:sldId id="1188" r:id="rId80"/>
    <p:sldId id="1189" r:id="rId81"/>
    <p:sldId id="1190" r:id="rId82"/>
    <p:sldId id="1234" r:id="rId83"/>
    <p:sldId id="1235" r:id="rId84"/>
    <p:sldId id="1173" r:id="rId85"/>
    <p:sldId id="1174" r:id="rId86"/>
    <p:sldId id="1175" r:id="rId87"/>
    <p:sldId id="1176" r:id="rId88"/>
    <p:sldId id="1200" r:id="rId89"/>
    <p:sldId id="1201" r:id="rId90"/>
    <p:sldId id="1099" r:id="rId91"/>
    <p:sldId id="1216" r:id="rId92"/>
    <p:sldId id="1092" r:id="rId93"/>
    <p:sldId id="1251" r:id="rId94"/>
    <p:sldId id="1252" r:id="rId95"/>
    <p:sldId id="1217" r:id="rId96"/>
    <p:sldId id="1202" r:id="rId97"/>
    <p:sldId id="1218" r:id="rId98"/>
    <p:sldId id="1203" r:id="rId99"/>
    <p:sldId id="1215" r:id="rId100"/>
    <p:sldId id="1214" r:id="rId101"/>
    <p:sldId id="1230" r:id="rId102"/>
    <p:sldId id="1231" r:id="rId103"/>
    <p:sldId id="1253" r:id="rId104"/>
    <p:sldId id="1232" r:id="rId105"/>
    <p:sldId id="1233" r:id="rId106"/>
    <p:sldId id="1219" r:id="rId107"/>
    <p:sldId id="1204" r:id="rId108"/>
    <p:sldId id="1220" r:id="rId109"/>
    <p:sldId id="1212" r:id="rId110"/>
    <p:sldId id="1221" r:id="rId111"/>
    <p:sldId id="1206" r:id="rId112"/>
    <p:sldId id="1222" r:id="rId113"/>
    <p:sldId id="1213" r:id="rId114"/>
    <p:sldId id="1208" r:id="rId115"/>
    <p:sldId id="1209" r:id="rId116"/>
    <p:sldId id="1210" r:id="rId117"/>
    <p:sldId id="1211" r:id="rId118"/>
    <p:sldId id="1109" r:id="rId119"/>
    <p:sldId id="1110" r:id="rId120"/>
    <p:sldId id="1111" r:id="rId121"/>
    <p:sldId id="1112" r:id="rId122"/>
    <p:sldId id="1113" r:id="rId123"/>
    <p:sldId id="1114" r:id="rId124"/>
    <p:sldId id="1115" r:id="rId125"/>
    <p:sldId id="1116" r:id="rId126"/>
    <p:sldId id="1117" r:id="rId127"/>
    <p:sldId id="1236" r:id="rId128"/>
    <p:sldId id="1237" r:id="rId129"/>
    <p:sldId id="1238" r:id="rId130"/>
    <p:sldId id="1239" r:id="rId131"/>
    <p:sldId id="1240" r:id="rId132"/>
    <p:sldId id="1241" r:id="rId133"/>
    <p:sldId id="1242" r:id="rId134"/>
    <p:sldId id="1243" r:id="rId135"/>
    <p:sldId id="1244" r:id="rId136"/>
    <p:sldId id="1245" r:id="rId137"/>
    <p:sldId id="1246" r:id="rId138"/>
    <p:sldId id="1247" r:id="rId139"/>
    <p:sldId id="1248" r:id="rId140"/>
    <p:sldId id="1249" r:id="rId141"/>
    <p:sldId id="1250" r:id="rId142"/>
    <p:sldId id="1118" r:id="rId143"/>
    <p:sldId id="1119" r:id="rId144"/>
    <p:sldId id="1120" r:id="rId145"/>
    <p:sldId id="1121" r:id="rId146"/>
    <p:sldId id="1122" r:id="rId147"/>
    <p:sldId id="1123" r:id="rId148"/>
    <p:sldId id="1124" r:id="rId149"/>
    <p:sldId id="1125" r:id="rId150"/>
    <p:sldId id="954" r:id="rId151"/>
    <p:sldId id="788" r:id="rId152"/>
    <p:sldId id="1087" r:id="rId1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DEB887"/>
    <a:srgbClr val="FFBF00"/>
    <a:srgbClr val="98817B"/>
    <a:srgbClr val="FFEF00"/>
    <a:srgbClr val="FF8C00"/>
    <a:srgbClr val="DFE100"/>
    <a:srgbClr val="B22251"/>
    <a:srgbClr val="ECD540"/>
    <a:srgbClr val="0368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commentAuthors" Target="commentAuthor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11-12-2018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12/11/2018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12/11/2018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12/11/2018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12/11/2018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99319528"/>
              </p:ext>
            </p:extLst>
          </p:nvPr>
        </p:nvGraphicFramePr>
        <p:xfrm>
          <a:off x="149188" y="1600200"/>
          <a:ext cx="8845624" cy="3230880"/>
        </p:xfrm>
        <a:graphic>
          <a:graphicData uri="http://schemas.openxmlformats.org/drawingml/2006/table">
            <a:tbl>
              <a:tblPr firstRow="1" bandRow="1">
                <a:tableStyleId>{5940675A-B579-460E-94D1-54222C63F5DA}</a:tableStyleId>
              </a:tblPr>
              <a:tblGrid>
                <a:gridCol w="1298612"/>
                <a:gridCol w="75470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a:t>
            </a:r>
            <a:r>
              <a:rPr lang="en-IN" dirty="0" smtClean="0"/>
              <a:t>concat, …</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641994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sp>
        <p:nvSpPr>
          <p:cNvPr id="4" name="Rectangle 3"/>
          <p:cNvSpPr/>
          <p:nvPr/>
        </p:nvSpPr>
        <p:spPr>
          <a:xfrm>
            <a:off x="154136" y="1828800"/>
            <a:ext cx="8840676" cy="2585323"/>
          </a:xfrm>
          <a:prstGeom prst="rect">
            <a:avLst/>
          </a:prstGeom>
        </p:spPr>
        <p:txBody>
          <a:bodyPr wrap="square">
            <a:spAutoFit/>
          </a:bodyPr>
          <a:lstStyle/>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$ifNull</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expression&gt;', &lt;replacement-expression-if-null&gt;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$toUpper: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$toLower: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$concat</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expression1&gt;', '$&lt;expression2&gt;', ...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$substr: [ &lt;string&gt;, &lt;start&gt;, &lt;length&gt;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smtClean="0">
                <a:solidFill>
                  <a:srgbClr val="049DC8"/>
                </a:solidFill>
                <a:latin typeface="Consolas" panose="020B0609020204030204" pitchFamily="49" charset="0"/>
                <a:cs typeface="Calibri" panose="020F0502020204030204" pitchFamily="34" charset="0"/>
              </a:rPr>
              <a:t>x: </a:t>
            </a:r>
            <a:r>
              <a:rPr lang="en-US" dirty="0">
                <a:solidFill>
                  <a:srgbClr val="049DC8"/>
                </a:solidFill>
                <a:latin typeface="Consolas" panose="020B0609020204030204" pitchFamily="49" charset="0"/>
                <a:cs typeface="Calibri" panose="020F0502020204030204" pitchFamily="34" charset="0"/>
              </a:rPr>
              <a:t>{ $size: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875558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077766"/>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348265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56794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20742805"/>
              </p:ext>
            </p:extLst>
          </p:nvPr>
        </p:nvGraphicFramePr>
        <p:xfrm>
          <a:off x="149188" y="1600200"/>
          <a:ext cx="8845624" cy="2590800"/>
        </p:xfrm>
        <a:graphic>
          <a:graphicData uri="http://schemas.openxmlformats.org/drawingml/2006/table">
            <a:tbl>
              <a:tblPr firstRow="1" bandRow="1">
                <a:tableStyleId>{5940675A-B579-460E-94D1-54222C63F5DA}</a:tableStyleId>
              </a:tblPr>
              <a:tblGrid>
                <a:gridCol w="1984412"/>
                <a:gridCol w="6861212"/>
              </a:tblGrid>
              <a:tr h="0">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4495800"/>
            <a:ext cx="8845624" cy="1015663"/>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106188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026520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7100047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89030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611825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4383422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719764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28786934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6387124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116121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1663290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0395174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550842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23169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5166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505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910555"/>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11171054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48765081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1"/>
            <a:ext cx="312420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b="1" dirty="0">
                <a:solidFill>
                  <a:srgbClr val="FF8C00"/>
                </a:solidFill>
              </a:rPr>
              <a:t>single</a:t>
            </a:r>
            <a:r>
              <a:rPr lang="en-US" dirty="0">
                <a:solidFill>
                  <a:srgbClr val="FF8C00"/>
                </a:solidFill>
              </a:rPr>
              <a:t>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b="1"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b="1"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98772117"/>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7203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&lt;expression1&gt;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15443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27015</TotalTime>
  <Words>5054</Words>
  <Application>Microsoft Office PowerPoint</Application>
  <PresentationFormat>On-screen Show (4:3)</PresentationFormat>
  <Paragraphs>718</Paragraphs>
  <Slides>152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152</vt:i4>
      </vt:variant>
    </vt:vector>
  </HeadingPairs>
  <TitlesOfParts>
    <vt:vector size="167"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5217</cp:revision>
  <dcterms:created xsi:type="dcterms:W3CDTF">2015-10-09T06:09:34Z</dcterms:created>
  <dcterms:modified xsi:type="dcterms:W3CDTF">2018-12-11T04:17:01Z</dcterms:modified>
</cp:coreProperties>
</file>