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2" r:id="rId32"/>
    <p:sldId id="1398" r:id="rId33"/>
    <p:sldId id="1421" r:id="rId34"/>
    <p:sldId id="1419" r:id="rId35"/>
    <p:sldId id="13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E3903D"/>
    <a:srgbClr val="32A89E"/>
    <a:srgbClr val="1B947A"/>
    <a:srgbClr val="7B6989"/>
    <a:srgbClr val="2CE041"/>
    <a:srgbClr val="39AE0A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chemeClr val="bg2">
                    <a:lumMod val="50000"/>
                  </a:schemeClr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2">
                    <a:lumMod val="50000"/>
                  </a:schemeClr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032104" y="4581129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39736</TotalTime>
  <Words>3393</Words>
  <Application>Microsoft Office PowerPoint</Application>
  <PresentationFormat>Widescreen</PresentationFormat>
  <Paragraphs>441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9093</cp:revision>
  <dcterms:created xsi:type="dcterms:W3CDTF">2015-10-09T06:09:34Z</dcterms:created>
  <dcterms:modified xsi:type="dcterms:W3CDTF">2021-11-06T07:03:12Z</dcterms:modified>
</cp:coreProperties>
</file>