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41" r:id="rId200"/>
    <p:sldId id="1442" r:id="rId201"/>
    <p:sldId id="1443" r:id="rId202"/>
    <p:sldId id="1444" r:id="rId203"/>
    <p:sldId id="1445" r:id="rId204"/>
    <p:sldId id="1446" r:id="rId205"/>
    <p:sldId id="1447" r:id="rId206"/>
    <p:sldId id="1426" r:id="rId207"/>
    <p:sldId id="1438" r:id="rId208"/>
    <p:sldId id="1439" r:id="rId209"/>
    <p:sldId id="1448" r:id="rId210"/>
    <p:sldId id="1449" r:id="rId211"/>
    <p:sldId id="1450" r:id="rId212"/>
    <p:sldId id="1451" r:id="rId213"/>
    <p:sldId id="1452" r:id="rId214"/>
    <p:sldId id="1453" r:id="rId215"/>
    <p:sldId id="1454" r:id="rId216"/>
    <p:sldId id="1440" r:id="rId217"/>
    <p:sldId id="1455" r:id="rId218"/>
    <p:sldId id="1456" r:id="rId219"/>
    <p:sldId id="1457" r:id="rId220"/>
    <p:sldId id="1474" r:id="rId221"/>
    <p:sldId id="1458" r:id="rId222"/>
    <p:sldId id="1459" r:id="rId223"/>
    <p:sldId id="1460" r:id="rId224"/>
    <p:sldId id="1461" r:id="rId225"/>
    <p:sldId id="1462" r:id="rId226"/>
    <p:sldId id="1463" r:id="rId227"/>
    <p:sldId id="1464" r:id="rId228"/>
    <p:sldId id="1465" r:id="rId229"/>
    <p:sldId id="1466" r:id="rId230"/>
    <p:sldId id="1467" r:id="rId231"/>
    <p:sldId id="1468" r:id="rId232"/>
    <p:sldId id="1469" r:id="rId233"/>
    <p:sldId id="1470" r:id="rId234"/>
    <p:sldId id="1471" r:id="rId235"/>
    <p:sldId id="1472" r:id="rId236"/>
    <p:sldId id="1473" r:id="rId237"/>
    <p:sldId id="1087" r:id="rId2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B22251"/>
    <a:srgbClr val="047796"/>
    <a:srgbClr val="036883"/>
    <a:srgbClr val="732B54"/>
    <a:srgbClr val="C05893"/>
    <a:srgbClr val="4F0896"/>
    <a:srgbClr val="B6816E"/>
    <a:srgbClr val="FF5A3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commentAuthors" Target="commentAuthor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997642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48275364"/>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033500"/>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_id, driverName, age, city, phone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61873973"/>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muse be above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_id, driverName, age, city, phone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&gt;= 18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than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1412713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16931391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15155645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3292359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6195375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40544112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971602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48975939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8216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7956800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93822705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0908624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631186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16910242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9281838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5712101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33158</TotalTime>
  <Words>18016</Words>
  <Application>Microsoft Office PowerPoint</Application>
  <PresentationFormat>Widescreen</PresentationFormat>
  <Paragraphs>1910</Paragraphs>
  <Slides>237</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237</vt:i4>
      </vt:variant>
    </vt:vector>
  </HeadingPairs>
  <TitlesOfParts>
    <vt:vector size="26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6778</cp:revision>
  <dcterms:created xsi:type="dcterms:W3CDTF">2015-10-09T06:09:34Z</dcterms:created>
  <dcterms:modified xsi:type="dcterms:W3CDTF">2022-06-09T08:16:43Z</dcterms:modified>
</cp:coreProperties>
</file>