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28" r:id="rId109"/>
    <p:sldId id="1029" r:id="rId110"/>
    <p:sldId id="1016" r:id="rId111"/>
    <p:sldId id="1017" r:id="rId112"/>
    <p:sldId id="1043" r:id="rId113"/>
    <p:sldId id="947" r:id="rId114"/>
    <p:sldId id="948" r:id="rId115"/>
    <p:sldId id="1006" r:id="rId116"/>
    <p:sldId id="1007" r:id="rId117"/>
    <p:sldId id="1004" r:id="rId118"/>
    <p:sldId id="1039" r:id="rId119"/>
    <p:sldId id="1042" r:id="rId120"/>
    <p:sldId id="1040" r:id="rId121"/>
    <p:sldId id="1041" r:id="rId122"/>
    <p:sldId id="1038" r:id="rId123"/>
    <p:sldId id="1005" r:id="rId124"/>
    <p:sldId id="1044" r:id="rId125"/>
    <p:sldId id="1045" r:id="rId126"/>
    <p:sldId id="1013" r:id="rId127"/>
    <p:sldId id="1014" r:id="rId128"/>
    <p:sldId id="1015" r:id="rId129"/>
    <p:sldId id="1009" r:id="rId130"/>
    <p:sldId id="1010" r:id="rId131"/>
    <p:sldId id="1011" r:id="rId132"/>
    <p:sldId id="1012" r:id="rId133"/>
    <p:sldId id="1018" r:id="rId134"/>
    <p:sldId id="1019" r:id="rId135"/>
    <p:sldId id="1026" r:id="rId136"/>
    <p:sldId id="1020" r:id="rId137"/>
    <p:sldId id="1021" r:id="rId138"/>
    <p:sldId id="1022" r:id="rId139"/>
    <p:sldId id="1023" r:id="rId140"/>
    <p:sldId id="1024" r:id="rId141"/>
    <p:sldId id="1025" r:id="rId142"/>
    <p:sldId id="1032" r:id="rId143"/>
    <p:sldId id="1027" r:id="rId144"/>
    <p:sldId id="1030" r:id="rId145"/>
    <p:sldId id="1031" r:id="rId146"/>
    <p:sldId id="1033" r:id="rId147"/>
    <p:sldId id="1034" r:id="rId148"/>
    <p:sldId id="1035" r:id="rId149"/>
    <p:sldId id="1036" r:id="rId150"/>
    <p:sldId id="1037" r:id="rId151"/>
    <p:sldId id="993" r:id="rId152"/>
    <p:sldId id="949" r:id="rId153"/>
    <p:sldId id="986" r:id="rId154"/>
    <p:sldId id="994" r:id="rId155"/>
    <p:sldId id="950" r:id="rId156"/>
    <p:sldId id="987" r:id="rId157"/>
    <p:sldId id="995" r:id="rId158"/>
    <p:sldId id="988" r:id="rId159"/>
    <p:sldId id="989" r:id="rId160"/>
    <p:sldId id="990" r:id="rId161"/>
    <p:sldId id="996" r:id="rId162"/>
    <p:sldId id="997" r:id="rId163"/>
    <p:sldId id="998" r:id="rId164"/>
    <p:sldId id="999" r:id="rId165"/>
    <p:sldId id="1000" r:id="rId166"/>
    <p:sldId id="1001" r:id="rId167"/>
    <p:sldId id="1003" r:id="rId168"/>
    <p:sldId id="644" r:id="rId169"/>
    <p:sldId id="854" r:id="rId170"/>
    <p:sldId id="645" r:id="rId171"/>
    <p:sldId id="855" r:id="rId172"/>
    <p:sldId id="545" r:id="rId173"/>
    <p:sldId id="1008" r:id="rId174"/>
    <p:sldId id="543" r:id="rId175"/>
    <p:sldId id="544" r:id="rId176"/>
    <p:sldId id="526" r:id="rId177"/>
    <p:sldId id="1046" r:id="rId178"/>
    <p:sldId id="1056" r:id="rId179"/>
    <p:sldId id="1048" r:id="rId180"/>
    <p:sldId id="1057" r:id="rId181"/>
    <p:sldId id="1049" r:id="rId182"/>
    <p:sldId id="1058" r:id="rId183"/>
    <p:sldId id="1059" r:id="rId184"/>
    <p:sldId id="1060" r:id="rId185"/>
    <p:sldId id="1050" r:id="rId186"/>
    <p:sldId id="1051" r:id="rId187"/>
    <p:sldId id="1052" r:id="rId188"/>
    <p:sldId id="1053" r:id="rId189"/>
    <p:sldId id="1054" r:id="rId190"/>
    <p:sldId id="1055" r:id="rId191"/>
    <p:sldId id="625" r:id="rId192"/>
    <p:sldId id="559" r:id="rId193"/>
    <p:sldId id="569" r:id="rId194"/>
    <p:sldId id="944" r:id="rId195"/>
    <p:sldId id="823" r:id="rId196"/>
    <p:sldId id="570" r:id="rId197"/>
    <p:sldId id="836" r:id="rId198"/>
    <p:sldId id="837" r:id="rId199"/>
    <p:sldId id="573" r:id="rId200"/>
    <p:sldId id="574" r:id="rId201"/>
    <p:sldId id="838" r:id="rId202"/>
    <p:sldId id="839" r:id="rId203"/>
    <p:sldId id="371" r:id="rId204"/>
    <p:sldId id="575" r:id="rId205"/>
    <p:sldId id="733" r:id="rId206"/>
    <p:sldId id="609" r:id="rId207"/>
    <p:sldId id="610" r:id="rId208"/>
    <p:sldId id="703" r:id="rId209"/>
    <p:sldId id="611" r:id="rId210"/>
    <p:sldId id="612" r:id="rId211"/>
    <p:sldId id="311" r:id="rId212"/>
    <p:sldId id="934" r:id="rId213"/>
    <p:sldId id="937" r:id="rId214"/>
    <p:sldId id="894" r:id="rId215"/>
    <p:sldId id="312" r:id="rId216"/>
    <p:sldId id="892" r:id="rId217"/>
    <p:sldId id="911" r:id="rId218"/>
    <p:sldId id="912" r:id="rId219"/>
    <p:sldId id="587" r:id="rId220"/>
    <p:sldId id="675" r:id="rId221"/>
    <p:sldId id="588" r:id="rId222"/>
    <p:sldId id="706" r:id="rId223"/>
    <p:sldId id="589" r:id="rId224"/>
    <p:sldId id="856" r:id="rId225"/>
    <p:sldId id="857" r:id="rId226"/>
    <p:sldId id="707" r:id="rId227"/>
    <p:sldId id="815" r:id="rId228"/>
    <p:sldId id="813" r:id="rId229"/>
    <p:sldId id="814" r:id="rId230"/>
    <p:sldId id="975" r:id="rId231"/>
    <p:sldId id="708" r:id="rId232"/>
    <p:sldId id="593" r:id="rId233"/>
    <p:sldId id="709" r:id="rId234"/>
    <p:sldId id="594" r:id="rId235"/>
    <p:sldId id="710" r:id="rId236"/>
    <p:sldId id="607" r:id="rId237"/>
    <p:sldId id="336" r:id="rId238"/>
    <p:sldId id="337" r:id="rId239"/>
    <p:sldId id="748" r:id="rId240"/>
    <p:sldId id="622" r:id="rId241"/>
    <p:sldId id="623" r:id="rId242"/>
    <p:sldId id="624" r:id="rId243"/>
    <p:sldId id="858" r:id="rId244"/>
    <p:sldId id="627" r:id="rId245"/>
    <p:sldId id="628" r:id="rId246"/>
    <p:sldId id="626" r:id="rId247"/>
    <p:sldId id="629" r:id="rId248"/>
    <p:sldId id="630" r:id="rId249"/>
    <p:sldId id="818" r:id="rId250"/>
    <p:sldId id="631" r:id="rId251"/>
    <p:sldId id="913" r:id="rId252"/>
    <p:sldId id="632" r:id="rId253"/>
    <p:sldId id="751" r:id="rId254"/>
    <p:sldId id="352" r:id="rId255"/>
    <p:sldId id="633" r:id="rId256"/>
    <p:sldId id="938" r:id="rId257"/>
    <p:sldId id="634" r:id="rId258"/>
    <p:sldId id="635" r:id="rId259"/>
    <p:sldId id="368" r:id="rId260"/>
    <p:sldId id="636" r:id="rId261"/>
    <p:sldId id="663" r:id="rId262"/>
    <p:sldId id="664" r:id="rId263"/>
    <p:sldId id="637" r:id="rId264"/>
    <p:sldId id="638" r:id="rId265"/>
    <p:sldId id="712" r:id="rId266"/>
    <p:sldId id="713" r:id="rId267"/>
    <p:sldId id="714" r:id="rId268"/>
    <p:sldId id="904" r:id="rId269"/>
    <p:sldId id="906" r:id="rId270"/>
    <p:sldId id="910" r:id="rId271"/>
    <p:sldId id="379" r:id="rId272"/>
    <p:sldId id="953" r:id="rId273"/>
    <p:sldId id="643" r:id="rId274"/>
    <p:sldId id="642" r:id="rId275"/>
    <p:sldId id="847" r:id="rId276"/>
    <p:sldId id="848" r:id="rId277"/>
    <p:sldId id="640" r:id="rId278"/>
    <p:sldId id="641" r:id="rId279"/>
    <p:sldId id="648" r:id="rId280"/>
    <p:sldId id="649" r:id="rId281"/>
    <p:sldId id="650" r:id="rId282"/>
    <p:sldId id="651" r:id="rId283"/>
    <p:sldId id="652" r:id="rId284"/>
    <p:sldId id="653" r:id="rId285"/>
    <p:sldId id="386" r:id="rId286"/>
    <p:sldId id="654" r:id="rId287"/>
    <p:sldId id="655" r:id="rId288"/>
    <p:sldId id="656" r:id="rId289"/>
    <p:sldId id="397" r:id="rId290"/>
    <p:sldId id="657" r:id="rId291"/>
    <p:sldId id="658" r:id="rId292"/>
    <p:sldId id="659" r:id="rId293"/>
    <p:sldId id="399" r:id="rId294"/>
    <p:sldId id="660" r:id="rId295"/>
    <p:sldId id="829" r:id="rId296"/>
    <p:sldId id="830" r:id="rId297"/>
    <p:sldId id="669" r:id="rId298"/>
    <p:sldId id="670" r:id="rId299"/>
    <p:sldId id="831" r:id="rId300"/>
    <p:sldId id="683" r:id="rId301"/>
    <p:sldId id="684" r:id="rId302"/>
    <p:sldId id="682" r:id="rId303"/>
    <p:sldId id="860" r:id="rId304"/>
    <p:sldId id="671" r:id="rId305"/>
    <p:sldId id="672" r:id="rId306"/>
    <p:sldId id="673" r:id="rId307"/>
    <p:sldId id="674" r:id="rId308"/>
    <p:sldId id="801" r:id="rId309"/>
    <p:sldId id="802" r:id="rId310"/>
    <p:sldId id="914" r:id="rId311"/>
    <p:sldId id="852" r:id="rId312"/>
    <p:sldId id="895" r:id="rId313"/>
    <p:sldId id="896" r:id="rId314"/>
    <p:sldId id="741" r:id="rId315"/>
    <p:sldId id="742" r:id="rId316"/>
    <p:sldId id="743" r:id="rId317"/>
    <p:sldId id="744" r:id="rId318"/>
    <p:sldId id="746" r:id="rId319"/>
    <p:sldId id="745" r:id="rId320"/>
    <p:sldId id="747" r:id="rId321"/>
    <p:sldId id="835" r:id="rId322"/>
    <p:sldId id="686" r:id="rId323"/>
    <p:sldId id="685" r:id="rId324"/>
    <p:sldId id="957" r:id="rId325"/>
    <p:sldId id="719" r:id="rId326"/>
    <p:sldId id="720" r:id="rId327"/>
    <p:sldId id="715" r:id="rId328"/>
    <p:sldId id="716" r:id="rId329"/>
    <p:sldId id="717" r:id="rId330"/>
    <p:sldId id="872" r:id="rId331"/>
    <p:sldId id="721" r:id="rId332"/>
    <p:sldId id="722" r:id="rId333"/>
    <p:sldId id="718" r:id="rId334"/>
    <p:sldId id="723" r:id="rId335"/>
    <p:sldId id="724" r:id="rId336"/>
    <p:sldId id="749" r:id="rId337"/>
    <p:sldId id="915" r:id="rId338"/>
    <p:sldId id="750" r:id="rId339"/>
    <p:sldId id="810" r:id="rId340"/>
    <p:sldId id="811" r:id="rId341"/>
    <p:sldId id="812" r:id="rId342"/>
    <p:sldId id="725" r:id="rId343"/>
    <p:sldId id="726" r:id="rId344"/>
    <p:sldId id="727" r:id="rId345"/>
    <p:sldId id="728" r:id="rId346"/>
    <p:sldId id="781" r:id="rId347"/>
    <p:sldId id="730" r:id="rId348"/>
    <p:sldId id="775" r:id="rId349"/>
    <p:sldId id="734" r:id="rId350"/>
    <p:sldId id="735" r:id="rId351"/>
    <p:sldId id="738" r:id="rId352"/>
    <p:sldId id="774" r:id="rId353"/>
    <p:sldId id="737" r:id="rId354"/>
    <p:sldId id="740" r:id="rId355"/>
    <p:sldId id="968" r:id="rId356"/>
    <p:sldId id="969" r:id="rId357"/>
    <p:sldId id="427" r:id="rId358"/>
    <p:sldId id="688" r:id="rId359"/>
    <p:sldId id="689" r:id="rId360"/>
    <p:sldId id="731" r:id="rId361"/>
    <p:sldId id="732" r:id="rId362"/>
    <p:sldId id="758" r:id="rId363"/>
    <p:sldId id="759" r:id="rId364"/>
    <p:sldId id="916" r:id="rId365"/>
    <p:sldId id="917" r:id="rId366"/>
    <p:sldId id="840" r:id="rId367"/>
    <p:sldId id="841" r:id="rId368"/>
    <p:sldId id="939" r:id="rId369"/>
    <p:sldId id="766" r:id="rId370"/>
    <p:sldId id="767" r:id="rId371"/>
    <p:sldId id="776" r:id="rId372"/>
    <p:sldId id="752" r:id="rId373"/>
    <p:sldId id="753" r:id="rId374"/>
    <p:sldId id="764" r:id="rId375"/>
    <p:sldId id="765" r:id="rId376"/>
    <p:sldId id="874" r:id="rId377"/>
    <p:sldId id="946" r:id="rId378"/>
    <p:sldId id="777" r:id="rId379"/>
    <p:sldId id="762" r:id="rId380"/>
    <p:sldId id="763" r:id="rId381"/>
    <p:sldId id="769" r:id="rId382"/>
    <p:sldId id="770" r:id="rId383"/>
    <p:sldId id="873" r:id="rId384"/>
    <p:sldId id="875" r:id="rId385"/>
    <p:sldId id="943" r:id="rId386"/>
    <p:sldId id="755" r:id="rId387"/>
    <p:sldId id="754" r:id="rId388"/>
    <p:sldId id="760" r:id="rId389"/>
    <p:sldId id="952" r:id="rId390"/>
    <p:sldId id="768" r:id="rId391"/>
    <p:sldId id="761" r:id="rId392"/>
    <p:sldId id="861" r:id="rId393"/>
    <p:sldId id="862" r:id="rId394"/>
    <p:sldId id="756" r:id="rId395"/>
    <p:sldId id="771" r:id="rId396"/>
    <p:sldId id="876" r:id="rId397"/>
    <p:sldId id="877" r:id="rId398"/>
    <p:sldId id="778" r:id="rId399"/>
    <p:sldId id="779" r:id="rId400"/>
    <p:sldId id="834" r:id="rId401"/>
    <p:sldId id="780" r:id="rId402"/>
    <p:sldId id="833" r:id="rId403"/>
    <p:sldId id="783" r:id="rId404"/>
    <p:sldId id="880" r:id="rId405"/>
    <p:sldId id="881" r:id="rId406"/>
    <p:sldId id="879" r:id="rId407"/>
    <p:sldId id="866" r:id="rId408"/>
    <p:sldId id="878" r:id="rId409"/>
    <p:sldId id="867" r:id="rId410"/>
    <p:sldId id="868" r:id="rId411"/>
    <p:sldId id="870" r:id="rId412"/>
    <p:sldId id="871" r:id="rId413"/>
    <p:sldId id="869" r:id="rId414"/>
    <p:sldId id="918" r:id="rId415"/>
    <p:sldId id="919" r:id="rId416"/>
    <p:sldId id="920" r:id="rId417"/>
    <p:sldId id="921" r:id="rId418"/>
    <p:sldId id="922" r:id="rId419"/>
    <p:sldId id="923" r:id="rId420"/>
    <p:sldId id="924" r:id="rId421"/>
    <p:sldId id="925" r:id="rId422"/>
    <p:sldId id="926" r:id="rId423"/>
    <p:sldId id="927" r:id="rId424"/>
    <p:sldId id="956" r:id="rId425"/>
    <p:sldId id="885" r:id="rId426"/>
    <p:sldId id="976" r:id="rId427"/>
    <p:sldId id="933" r:id="rId428"/>
    <p:sldId id="954" r:id="rId429"/>
    <p:sldId id="788" r:id="rId4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036883"/>
    <a:srgbClr val="90E183"/>
    <a:srgbClr val="049DC8"/>
    <a:srgbClr val="FCF75E"/>
    <a:srgbClr val="614051"/>
    <a:srgbClr val="BAB294"/>
    <a:srgbClr val="7E4C2E"/>
    <a:srgbClr val="BBF2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presProps" Target="presProp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ableStyles" Target="tableStyle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406</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155</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156</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158</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159</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160</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245</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3" Type="http://schemas.openxmlformats.org/officeDocument/2006/relationships/image" Target="../media/image96.gif"/><Relationship Id="rId2" Type="http://schemas.openxmlformats.org/officeDocument/2006/relationships/image" Target="../media/image95.gif"/><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32766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1"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5485928"/>
            <a:ext cx="5486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5908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5485928"/>
            <a:ext cx="5486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rownum </a:t>
            </a:r>
            <a:r>
              <a:rPr lang="en-IN" dirty="0"/>
              <a:t>pseudocolumn</a:t>
            </a:r>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4290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b="1" dirty="0" smtClean="0">
                <a:solidFill>
                  <a:srgbClr val="FC6F0D"/>
                </a:solidFill>
                <a:latin typeface="Calibri" panose="020F0502020204030204" pitchFamily="34" charset="0"/>
                <a:cs typeface="Calibri" panose="020F0502020204030204" pitchFamily="34" charset="0"/>
              </a:rPr>
              <a:t>nls_date_format</a:t>
            </a:r>
            <a:r>
              <a:rPr lang="fr-FR" sz="2200" b="1" dirty="0" smtClean="0">
                <a:latin typeface="Calibri" panose="020F0502020204030204" pitchFamily="34" charset="0"/>
                <a:cs typeface="Calibri" panose="020F0502020204030204" pitchFamily="34" charset="0"/>
              </a:rPr>
              <a:t> </a:t>
            </a:r>
            <a:r>
              <a:rPr lang="fr-FR" sz="2200" b="1" dirty="0" smtClean="0">
                <a:solidFill>
                  <a:schemeClr val="accent5"/>
                </a:solidFill>
                <a:latin typeface="Calibri" panose="020F0502020204030204" pitchFamily="34" charset="0"/>
                <a:cs typeface="Calibri" panose="020F0502020204030204" pitchFamily="34" charset="0"/>
              </a:rPr>
              <a:t>=</a:t>
            </a:r>
            <a:r>
              <a:rPr lang="fr-FR" sz="2200" b="1" dirty="0" smtClean="0">
                <a:latin typeface="Calibri" panose="020F0502020204030204" pitchFamily="34" charset="0"/>
                <a:cs typeface="Calibri" panose="020F0502020204030204" pitchFamily="34" charset="0"/>
              </a:rPr>
              <a:t> </a:t>
            </a:r>
            <a:r>
              <a:rPr lang="fr-FR" sz="2200" b="1" dirty="0" smtClean="0">
                <a:solidFill>
                  <a:schemeClr val="bg1">
                    <a:lumMod val="50000"/>
                  </a:schemeClr>
                </a:solidFill>
                <a:latin typeface="Calibri" panose="020F0502020204030204" pitchFamily="34" charset="0"/>
                <a:cs typeface="Calibri" panose="020F0502020204030204" pitchFamily="34" charset="0"/>
              </a:rPr>
              <a:t>'</a:t>
            </a:r>
            <a:r>
              <a:rPr lang="fr-FR" sz="2200" b="1" dirty="0" smtClean="0">
                <a:solidFill>
                  <a:srgbClr val="00B050"/>
                </a:solidFill>
                <a:latin typeface="Calibri" panose="020F0502020204030204" pitchFamily="34" charset="0"/>
                <a:cs typeface="Calibri" panose="020F0502020204030204" pitchFamily="34" charset="0"/>
              </a:rPr>
              <a:t>dd-mon-</a:t>
            </a:r>
            <a:r>
              <a:rPr lang="fr-FR" sz="2200" b="1" dirty="0" err="1" smtClean="0">
                <a:solidFill>
                  <a:srgbClr val="00B050"/>
                </a:solidFill>
                <a:latin typeface="Calibri" panose="020F0502020204030204" pitchFamily="34" charset="0"/>
                <a:cs typeface="Calibri" panose="020F0502020204030204" pitchFamily="34" charset="0"/>
              </a:rPr>
              <a:t>yyyy</a:t>
            </a:r>
            <a:r>
              <a:rPr lang="fr-FR" sz="2200" b="1" dirty="0" smtClean="0">
                <a:solidFill>
                  <a:srgbClr val="00B050"/>
                </a:solidFill>
                <a:latin typeface="Calibri" panose="020F0502020204030204" pitchFamily="34" charset="0"/>
                <a:cs typeface="Calibri" panose="020F0502020204030204" pitchFamily="34" charset="0"/>
              </a:rPr>
              <a:t> hh:mi:ss</a:t>
            </a:r>
            <a:r>
              <a:rPr lang="fr-FR" sz="2200" b="1"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b="1" dirty="0">
                <a:solidFill>
                  <a:srgbClr val="FC6F0D"/>
                </a:solidFill>
                <a:latin typeface="Calibri" panose="020F0502020204030204" pitchFamily="34" charset="0"/>
                <a:cs typeface="Calibri" panose="020F0502020204030204" pitchFamily="34" charset="0"/>
              </a:rPr>
              <a:t>nls_currency</a:t>
            </a:r>
            <a:r>
              <a:rPr lang="en-US" sz="2200" b="1" dirty="0" smtClean="0">
                <a:latin typeface="Calibri" panose="020F0502020204030204" pitchFamily="34" charset="0"/>
                <a:cs typeface="Calibri" panose="020F0502020204030204" pitchFamily="34" charset="0"/>
              </a:rPr>
              <a:t> </a:t>
            </a:r>
            <a:r>
              <a:rPr lang="en-US" sz="2200" b="1" dirty="0">
                <a:solidFill>
                  <a:schemeClr val="accent5"/>
                </a:solidFill>
                <a:latin typeface="Calibri" panose="020F0502020204030204" pitchFamily="34" charset="0"/>
                <a:cs typeface="Calibri" panose="020F0502020204030204" pitchFamily="34" charset="0"/>
              </a:rPr>
              <a:t>=</a:t>
            </a:r>
            <a:r>
              <a:rPr lang="en-US" sz="2200" b="1" dirty="0" smtClean="0">
                <a:latin typeface="Calibri" panose="020F0502020204030204" pitchFamily="34" charset="0"/>
                <a:cs typeface="Calibri" panose="020F0502020204030204" pitchFamily="34" charset="0"/>
              </a:rPr>
              <a:t> </a:t>
            </a:r>
            <a:r>
              <a:rPr lang="fr-FR" sz="2200" b="1" dirty="0">
                <a:solidFill>
                  <a:schemeClr val="bg1">
                    <a:lumMod val="50000"/>
                  </a:schemeClr>
                </a:solidFill>
                <a:latin typeface="Calibri" panose="020F0502020204030204" pitchFamily="34" charset="0"/>
                <a:cs typeface="Calibri" panose="020F0502020204030204" pitchFamily="34" charset="0"/>
              </a:rPr>
              <a:t>'</a:t>
            </a:r>
            <a:r>
              <a:rPr lang="en-US" sz="2200" b="1" dirty="0" err="1" smtClean="0">
                <a:solidFill>
                  <a:srgbClr val="00B050"/>
                </a:solidFill>
                <a:latin typeface="Calibri" panose="020F0502020204030204" pitchFamily="34" charset="0"/>
                <a:cs typeface="Calibri" panose="020F0502020204030204" pitchFamily="34" charset="0"/>
              </a:rPr>
              <a:t>Rs</a:t>
            </a:r>
            <a:r>
              <a:rPr lang="en-US" sz="2200" b="1" dirty="0" smtClean="0">
                <a:latin typeface="Calibri" panose="020F0502020204030204" pitchFamily="34" charset="0"/>
                <a:cs typeface="Calibri" panose="020F0502020204030204" pitchFamily="34" charset="0"/>
              </a:rPr>
              <a:t>.</a:t>
            </a:r>
            <a:r>
              <a:rPr lang="fr-FR" sz="2200" b="1"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a:t>
            </a: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WHEN condition_1 THEN statements_1</a:t>
            </a:r>
          </a:p>
          <a:p>
            <a:r>
              <a:rPr lang="en-US" i="1" dirty="0">
                <a:solidFill>
                  <a:srgbClr val="FCF75E"/>
                </a:solidFill>
                <a:latin typeface="Arial" pitchFamily="34" charset="0"/>
                <a:cs typeface="Arial" pitchFamily="34" charset="0"/>
              </a:rPr>
              <a:t>   WHEN condition_2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Date arithmetic also can be performed using INTERVAL together with the + or - </a:t>
            </a:r>
            <a:r>
              <a:rPr lang="en-IN" dirty="0" smtClean="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6005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 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6005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 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6005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 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13658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24126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1409815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174943463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a:t>
            </a:r>
            <a:r>
              <a:rPr lang="en-IN" sz="2400" dirty="0" smtClean="0">
                <a:solidFill>
                  <a:srgbClr val="92D050"/>
                </a:solidFill>
                <a:latin typeface="Calibri" panose="020F0502020204030204" pitchFamily="34" charset="0"/>
                <a:cs typeface="Calibri" panose="020F0502020204030204" pitchFamily="34" charset="0"/>
              </a:rPr>
              <a:t> by saleel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smtClean="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a:t>
            </a: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solidFill>
                  <a:srgbClr val="C00000"/>
                </a:solidFill>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solidFill>
                  <a:srgbClr val="C00000"/>
                </a:solidFill>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C00000"/>
              </a:solidFill>
              <a:latin typeface="Calibri" panose="020F0502020204030204" pitchFamily="34" charset="0"/>
              <a:cs typeface="Calibri" panose="020F0502020204030204" pitchFamily="34" charset="0"/>
            </a:endParaRPr>
          </a:p>
          <a:p>
            <a:pPr>
              <a:lnSpc>
                <a:spcPct val="150000"/>
              </a:lnSpc>
            </a:pPr>
            <a:r>
              <a:rPr lang="en-IN" sz="2400" dirty="0">
                <a:solidFill>
                  <a:srgbClr val="006C86"/>
                </a:solidFill>
                <a:latin typeface="Calibri" panose="020F0502020204030204" pitchFamily="34" charset="0"/>
                <a:cs typeface="Calibri" panose="020F0502020204030204" pitchFamily="34" charset="0"/>
              </a:rPr>
              <a:t>select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 </a:t>
            </a:r>
            <a:r>
              <a:rPr lang="en-IN" sz="2400" dirty="0">
                <a:solidFill>
                  <a:srgbClr val="006C86"/>
                </a:solidFill>
                <a:latin typeface="Calibri" panose="020F0502020204030204" pitchFamily="34" charset="0"/>
                <a:cs typeface="Calibri" panose="020F0502020204030204" pitchFamily="34" charset="0"/>
              </a:rPr>
              <a:t>from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006C86"/>
              </a:solidFill>
              <a:latin typeface="Calibri" panose="020F0502020204030204" pitchFamily="34" charset="0"/>
              <a:cs typeface="Calibri" panose="020F050202020403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smtClean="0">
                <a:solidFill>
                  <a:srgbClr val="92D050"/>
                </a:solidFill>
                <a:latin typeface="Calibri" panose="020F0502020204030204" pitchFamily="34" charset="0"/>
                <a:cs typeface="Calibri" panose="020F0502020204030204" pitchFamily="34" charset="0"/>
              </a:rPr>
              <a:t>/ * </a:t>
            </a:r>
            <a:r>
              <a:rPr lang="en-IN" sz="2400" dirty="0">
                <a:solidFill>
                  <a:srgbClr val="92D050"/>
                </a:solidFill>
                <a:latin typeface="Calibri" panose="020F0502020204030204" pitchFamily="34" charset="0"/>
                <a:cs typeface="Calibri" panose="020F0502020204030204" pitchFamily="34" charset="0"/>
              </a:rPr>
              <a:t>This is the test </a:t>
            </a:r>
            <a:r>
              <a:rPr lang="en-IN" sz="2400" dirty="0" smtClean="0">
                <a:solidFill>
                  <a:srgbClr val="92D050"/>
                </a:solidFill>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  </a:t>
            </a:r>
            <a:r>
              <a:rPr lang="en-IN" sz="24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609600"/>
            <a:ext cx="9144000" cy="15633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sp>
        <p:nvSpPr>
          <p:cNvPr id="38" name="Rectangle 37"/>
          <p:cNvSpPr/>
          <p:nvPr/>
        </p:nvSpPr>
        <p:spPr>
          <a:xfrm>
            <a:off x="1752600" y="9099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267200" y="19005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819400" y="13671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22393</TotalTime>
  <Words>26879</Words>
  <Application>Microsoft Office PowerPoint</Application>
  <PresentationFormat>On-screen Show (4:3)</PresentationFormat>
  <Paragraphs>3605</Paragraphs>
  <Slides>429</Slides>
  <Notes>10</Notes>
  <HiddenSlides>72</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429</vt:i4>
      </vt:variant>
    </vt:vector>
  </HeadingPairs>
  <TitlesOfParts>
    <vt:vector size="46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4424</cp:revision>
  <dcterms:created xsi:type="dcterms:W3CDTF">2015-10-09T06:09:34Z</dcterms:created>
  <dcterms:modified xsi:type="dcterms:W3CDTF">2018-11-16T09:21:05Z</dcterms:modified>
</cp:coreProperties>
</file>