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2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398" r:id="rId36"/>
    <p:sldId id="1426" r:id="rId37"/>
    <p:sldId id="1425" r:id="rId38"/>
    <p:sldId id="1421" r:id="rId39"/>
    <p:sldId id="1419" r:id="rId40"/>
    <p:sldId id="139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0C3BE-21DB-C9B9-80EB-7A12E8A824BB}"/>
              </a:ext>
            </a:extLst>
          </p:cNvPr>
          <p:cNvSpPr txBox="1"/>
          <p:nvPr/>
        </p:nvSpPr>
        <p:spPr>
          <a:xfrm>
            <a:off x="263352" y="1691516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4A5568"/>
                </a:solidFill>
                <a:effectLst/>
                <a:latin typeface="Nunito Sans" pitchFamily="2" charset="0"/>
              </a:rPr>
              <a:t>Set a parameter as an  (int, float, string)</a:t>
            </a:r>
            <a:endParaRPr lang="en-IN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276872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datetime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509120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80C3BE-21DB-C9B9-80EB-7A12E8A824BB}"/>
              </a:ext>
            </a:extLst>
          </p:cNvPr>
          <p:cNvSpPr txBox="1"/>
          <p:nvPr/>
        </p:nvSpPr>
        <p:spPr>
          <a:xfrm>
            <a:off x="263352" y="1691516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1" i="1" u="sng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defRPr>
            </a:lvl1pPr>
          </a:lstStyle>
          <a:p>
            <a:r>
              <a:rPr lang="en-US" dirty="0"/>
              <a:t>Set a parameter as an  object (map)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276872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 '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2C6EC-25D8-2A87-F1A7-F2291B4F7ABB}"/>
              </a:ext>
            </a:extLst>
          </p:cNvPr>
          <p:cNvSpPr txBox="1"/>
          <p:nvPr/>
        </p:nvSpPr>
        <p:spPr>
          <a:xfrm>
            <a:off x="263352" y="3933056"/>
            <a:ext cx="6984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(list)</a:t>
            </a:r>
            <a:endParaRPr lang="en-IN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2852936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{x: 1, y: 2}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 must be wrapped in parentheses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({x: 1, y: 2})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4581128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6021288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099719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5445224"/>
            <a:ext cx="11449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36450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501317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40148</TotalTime>
  <Words>4467</Words>
  <Application>Microsoft Office PowerPoint</Application>
  <PresentationFormat>Widescreen</PresentationFormat>
  <Paragraphs>494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9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9168</cp:revision>
  <dcterms:created xsi:type="dcterms:W3CDTF">2015-10-09T06:09:34Z</dcterms:created>
  <dcterms:modified xsi:type="dcterms:W3CDTF">2022-07-21T10:08:04Z</dcterms:modified>
</cp:coreProperties>
</file>