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8"/>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540" r:id="rId109"/>
    <p:sldId id="1541" r:id="rId110"/>
    <p:sldId id="1542" r:id="rId111"/>
    <p:sldId id="1543" r:id="rId112"/>
    <p:sldId id="1059" r:id="rId113"/>
    <p:sldId id="1060" r:id="rId114"/>
    <p:sldId id="1418" r:id="rId115"/>
    <p:sldId id="576" r:id="rId116"/>
    <p:sldId id="577" r:id="rId117"/>
    <p:sldId id="1564" r:id="rId118"/>
    <p:sldId id="1566" r:id="rId119"/>
    <p:sldId id="1631" r:id="rId120"/>
    <p:sldId id="1632" r:id="rId121"/>
    <p:sldId id="1629" r:id="rId122"/>
    <p:sldId id="1630" r:id="rId123"/>
    <p:sldId id="1633" r:id="rId124"/>
    <p:sldId id="1634"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1642" r:id="rId137"/>
    <p:sldId id="820" r:id="rId138"/>
    <p:sldId id="414" r:id="rId139"/>
    <p:sldId id="821" r:id="rId140"/>
    <p:sldId id="1077" r:id="rId141"/>
    <p:sldId id="1177" r:id="rId142"/>
    <p:sldId id="1535" r:id="rId143"/>
    <p:sldId id="1536" r:id="rId144"/>
    <p:sldId id="1532" r:id="rId145"/>
    <p:sldId id="1533" r:id="rId146"/>
    <p:sldId id="1534" r:id="rId147"/>
    <p:sldId id="1538" r:id="rId148"/>
    <p:sldId id="1539" r:id="rId149"/>
    <p:sldId id="1152" r:id="rId150"/>
    <p:sldId id="1153" r:id="rId151"/>
    <p:sldId id="1537" r:id="rId152"/>
    <p:sldId id="1548" r:id="rId153"/>
    <p:sldId id="1549" r:id="rId154"/>
    <p:sldId id="564" r:id="rId155"/>
    <p:sldId id="1364" r:id="rId156"/>
    <p:sldId id="826" r:id="rId157"/>
    <p:sldId id="566" r:id="rId158"/>
    <p:sldId id="1211" r:id="rId159"/>
    <p:sldId id="1430" r:id="rId160"/>
    <p:sldId id="1460" r:id="rId161"/>
    <p:sldId id="798" r:id="rId162"/>
    <p:sldId id="1215" r:id="rId163"/>
    <p:sldId id="1427" r:id="rId164"/>
    <p:sldId id="1225" r:id="rId165"/>
    <p:sldId id="1212" r:id="rId166"/>
    <p:sldId id="1213" r:id="rId167"/>
    <p:sldId id="1216" r:id="rId168"/>
    <p:sldId id="1210" r:id="rId169"/>
    <p:sldId id="1151" r:id="rId170"/>
    <p:sldId id="1226" r:id="rId171"/>
    <p:sldId id="443" r:id="rId172"/>
    <p:sldId id="445" r:id="rId173"/>
    <p:sldId id="446" r:id="rId174"/>
    <p:sldId id="1293" r:id="rId175"/>
    <p:sldId id="1403" r:id="rId176"/>
    <p:sldId id="1290" r:id="rId177"/>
    <p:sldId id="1294" r:id="rId178"/>
    <p:sldId id="1283" r:id="rId179"/>
    <p:sldId id="440" r:id="rId180"/>
    <p:sldId id="570" r:id="rId181"/>
    <p:sldId id="827" r:id="rId182"/>
    <p:sldId id="453" r:id="rId183"/>
    <p:sldId id="574" r:id="rId184"/>
    <p:sldId id="838" r:id="rId185"/>
    <p:sldId id="839" r:id="rId186"/>
    <p:sldId id="1271" r:id="rId187"/>
    <p:sldId id="1550" r:id="rId188"/>
    <p:sldId id="1551" r:id="rId189"/>
    <p:sldId id="1641" r:id="rId190"/>
    <p:sldId id="1576" r:id="rId191"/>
    <p:sldId id="1577" r:id="rId192"/>
    <p:sldId id="1544" r:id="rId193"/>
    <p:sldId id="1545" r:id="rId194"/>
    <p:sldId id="1635" r:id="rId195"/>
    <p:sldId id="1636" r:id="rId196"/>
    <p:sldId id="1637" r:id="rId197"/>
    <p:sldId id="1639" r:id="rId198"/>
    <p:sldId id="1640" r:id="rId199"/>
    <p:sldId id="1574" r:id="rId200"/>
    <p:sldId id="1575" r:id="rId201"/>
    <p:sldId id="1569" r:id="rId202"/>
    <p:sldId id="1568" r:id="rId203"/>
    <p:sldId id="1573" r:id="rId204"/>
    <p:sldId id="1572" r:id="rId205"/>
    <p:sldId id="1570" r:id="rId206"/>
    <p:sldId id="1578" r:id="rId207"/>
    <p:sldId id="1579" r:id="rId208"/>
    <p:sldId id="1571" r:id="rId209"/>
    <p:sldId id="1580" r:id="rId210"/>
    <p:sldId id="1581" r:id="rId211"/>
    <p:sldId id="1552" r:id="rId212"/>
    <p:sldId id="1553" r:id="rId213"/>
    <p:sldId id="788" r:id="rId214"/>
    <p:sldId id="1546" r:id="rId215"/>
    <p:sldId id="1616" r:id="rId216"/>
    <p:sldId id="1638"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ommentAuthors" Target="commentAuthor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215</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157</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4663" y="2212304"/>
            <a:ext cx="3694750" cy="400110"/>
          </a:xfrm>
          <a:prstGeom prst="rect">
            <a:avLst/>
          </a:prstGeom>
          <a:noFill/>
        </p:spPr>
        <p:txBody>
          <a:bodyPr wrap="square">
            <a:spAutoFit/>
          </a:bodyPr>
          <a:lstStyle/>
          <a:p>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411596"/>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333746"/>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47900"/>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375797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42900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64920" y="1292128"/>
            <a:ext cx="2039592" cy="873824"/>
            <a:chOff x="4783757" y="3969201"/>
            <a:chExt cx="203959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1125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54318</TotalTime>
  <Words>19173</Words>
  <Application>Microsoft Office PowerPoint</Application>
  <PresentationFormat>Widescreen</PresentationFormat>
  <Paragraphs>2536</Paragraphs>
  <Slides>216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216</vt:i4>
      </vt:variant>
    </vt:vector>
  </HeadingPairs>
  <TitlesOfParts>
    <vt:vector size="23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12106</cp:revision>
  <dcterms:created xsi:type="dcterms:W3CDTF">2015-10-09T06:09:34Z</dcterms:created>
  <dcterms:modified xsi:type="dcterms:W3CDTF">2023-10-26T06:23:37Z</dcterms:modified>
</cp:coreProperties>
</file>