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08"/>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574" r:id="rId187"/>
    <p:sldId id="1575" r:id="rId188"/>
    <p:sldId id="1576" r:id="rId189"/>
    <p:sldId id="1577" r:id="rId190"/>
    <p:sldId id="1544" r:id="rId191"/>
    <p:sldId id="1545" r:id="rId192"/>
    <p:sldId id="1569" r:id="rId193"/>
    <p:sldId id="1568" r:id="rId194"/>
    <p:sldId id="1573" r:id="rId195"/>
    <p:sldId id="1572" r:id="rId196"/>
    <p:sldId id="1570" r:id="rId197"/>
    <p:sldId id="1578" r:id="rId198"/>
    <p:sldId id="1579" r:id="rId199"/>
    <p:sldId id="1571" r:id="rId200"/>
    <p:sldId id="1580" r:id="rId201"/>
    <p:sldId id="1581" r:id="rId202"/>
    <p:sldId id="1552" r:id="rId203"/>
    <p:sldId id="1553" r:id="rId204"/>
    <p:sldId id="788" r:id="rId205"/>
    <p:sldId id="1546" r:id="rId206"/>
    <p:sldId id="1616" r:id="rId2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86405" autoAdjust="0"/>
  </p:normalViewPr>
  <p:slideViewPr>
    <p:cSldViewPr>
      <p:cViewPr varScale="1">
        <p:scale>
          <a:sx n="79" d="100"/>
          <a:sy n="79" d="100"/>
        </p:scale>
        <p:origin x="739"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commentAuthors" Target="commentAuthors.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206</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32185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53607</TotalTime>
  <Words>18277</Words>
  <Application>Microsoft Office PowerPoint</Application>
  <PresentationFormat>Widescreen</PresentationFormat>
  <Paragraphs>2428</Paragraphs>
  <Slides>206</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206</vt:i4>
      </vt:variant>
    </vt:vector>
  </HeadingPairs>
  <TitlesOfParts>
    <vt:vector size="223"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11963</cp:revision>
  <dcterms:created xsi:type="dcterms:W3CDTF">2015-10-09T06:09:34Z</dcterms:created>
  <dcterms:modified xsi:type="dcterms:W3CDTF">2023-05-27T06:57:42Z</dcterms:modified>
</cp:coreProperties>
</file>