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13" r:id="rId127"/>
    <p:sldId id="954" r:id="rId128"/>
    <p:sldId id="788" r:id="rId129"/>
    <p:sldId id="1087"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DEB887"/>
    <a:srgbClr val="FF5A36"/>
    <a:srgbClr val="036883"/>
    <a:srgbClr val="98817B"/>
    <a:srgbClr val="FFEF00"/>
    <a:srgbClr val="FF8C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429342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$inc 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$unset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27665</TotalTime>
  <Words>6293</Words>
  <Application>Microsoft Office PowerPoint</Application>
  <PresentationFormat>On-screen Show (4:3)</PresentationFormat>
  <Paragraphs>784</Paragraphs>
  <Slides>129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129</vt:i4>
      </vt:variant>
    </vt:vector>
  </HeadingPairs>
  <TitlesOfParts>
    <vt:vector size="145"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5316</cp:revision>
  <dcterms:created xsi:type="dcterms:W3CDTF">2015-10-09T06:09:34Z</dcterms:created>
  <dcterms:modified xsi:type="dcterms:W3CDTF">2019-01-28T07:36:54Z</dcterms:modified>
</cp:coreProperties>
</file>