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67" r:id="rId21"/>
    <p:sldId id="1510" r:id="rId22"/>
    <p:sldId id="1511" r:id="rId23"/>
    <p:sldId id="1512" r:id="rId24"/>
    <p:sldId id="1513" r:id="rId25"/>
    <p:sldId id="1514" r:id="rId26"/>
    <p:sldId id="1515" r:id="rId27"/>
    <p:sldId id="1518" r:id="rId28"/>
    <p:sldId id="1519" r:id="rId29"/>
    <p:sldId id="1520" r:id="rId30"/>
    <p:sldId id="1521" r:id="rId31"/>
    <p:sldId id="1522" r:id="rId32"/>
    <p:sldId id="1524" r:id="rId33"/>
    <p:sldId id="1508" r:id="rId34"/>
    <p:sldId id="1507" r:id="rId35"/>
    <p:sldId id="1555" r:id="rId36"/>
    <p:sldId id="1556" r:id="rId37"/>
    <p:sldId id="1557" r:id="rId38"/>
    <p:sldId id="1561" r:id="rId39"/>
    <p:sldId id="1563" r:id="rId40"/>
    <p:sldId id="1527" r:id="rId41"/>
    <p:sldId id="1528" r:id="rId42"/>
    <p:sldId id="551" r:id="rId43"/>
    <p:sldId id="554" r:id="rId44"/>
    <p:sldId id="1525" r:id="rId45"/>
    <p:sldId id="1526" r:id="rId46"/>
    <p:sldId id="562" r:id="rId47"/>
    <p:sldId id="563" r:id="rId48"/>
    <p:sldId id="1296" r:id="rId49"/>
    <p:sldId id="1529" r:id="rId50"/>
    <p:sldId id="1530" r:id="rId51"/>
    <p:sldId id="1540" r:id="rId52"/>
    <p:sldId id="1541" r:id="rId53"/>
    <p:sldId id="1542" r:id="rId54"/>
    <p:sldId id="1543" r:id="rId55"/>
    <p:sldId id="1059" r:id="rId56"/>
    <p:sldId id="1060" r:id="rId57"/>
    <p:sldId id="1418" r:id="rId58"/>
    <p:sldId id="576" r:id="rId59"/>
    <p:sldId id="577" r:id="rId60"/>
    <p:sldId id="1564" r:id="rId61"/>
    <p:sldId id="1566" r:id="rId62"/>
    <p:sldId id="1474" r:id="rId63"/>
    <p:sldId id="1475" r:id="rId64"/>
    <p:sldId id="1476" r:id="rId65"/>
    <p:sldId id="1477" r:id="rId66"/>
    <p:sldId id="1478" r:id="rId67"/>
    <p:sldId id="1479" r:id="rId68"/>
    <p:sldId id="1481" r:id="rId69"/>
    <p:sldId id="625" r:id="rId70"/>
    <p:sldId id="1150" r:id="rId71"/>
    <p:sldId id="393" r:id="rId72"/>
    <p:sldId id="395" r:id="rId73"/>
    <p:sldId id="820" r:id="rId74"/>
    <p:sldId id="414" r:id="rId75"/>
    <p:sldId id="821" r:id="rId76"/>
    <p:sldId id="1535" r:id="rId77"/>
    <p:sldId id="1536" r:id="rId78"/>
    <p:sldId id="1532" r:id="rId79"/>
    <p:sldId id="1533" r:id="rId80"/>
    <p:sldId id="1534" r:id="rId81"/>
    <p:sldId id="1538" r:id="rId82"/>
    <p:sldId id="1539" r:id="rId83"/>
    <p:sldId id="1152" r:id="rId84"/>
    <p:sldId id="1153" r:id="rId85"/>
    <p:sldId id="1537" r:id="rId86"/>
    <p:sldId id="1548" r:id="rId87"/>
    <p:sldId id="1549" r:id="rId88"/>
    <p:sldId id="564" r:id="rId89"/>
    <p:sldId id="1364" r:id="rId90"/>
    <p:sldId id="826" r:id="rId91"/>
    <p:sldId id="566" r:id="rId92"/>
    <p:sldId id="1211" r:id="rId93"/>
    <p:sldId id="1430" r:id="rId94"/>
    <p:sldId id="1460" r:id="rId95"/>
    <p:sldId id="443" r:id="rId96"/>
    <p:sldId id="445" r:id="rId97"/>
    <p:sldId id="446" r:id="rId98"/>
    <p:sldId id="1293" r:id="rId99"/>
    <p:sldId id="1403" r:id="rId100"/>
    <p:sldId id="1290" r:id="rId101"/>
    <p:sldId id="1294" r:id="rId102"/>
    <p:sldId id="1283" r:id="rId103"/>
    <p:sldId id="440" r:id="rId104"/>
    <p:sldId id="570" r:id="rId105"/>
    <p:sldId id="827" r:id="rId106"/>
    <p:sldId id="453" r:id="rId107"/>
    <p:sldId id="574" r:id="rId108"/>
    <p:sldId id="838" r:id="rId109"/>
    <p:sldId id="839" r:id="rId110"/>
    <p:sldId id="1271" r:id="rId111"/>
    <p:sldId id="1550" r:id="rId112"/>
    <p:sldId id="1551" r:id="rId113"/>
    <p:sldId id="798" r:id="rId114"/>
    <p:sldId id="1215" r:id="rId115"/>
    <p:sldId id="1427" r:id="rId116"/>
    <p:sldId id="1225" r:id="rId117"/>
    <p:sldId id="1212" r:id="rId118"/>
    <p:sldId id="1213" r:id="rId119"/>
    <p:sldId id="1216" r:id="rId120"/>
    <p:sldId id="1210" r:id="rId121"/>
    <p:sldId id="1151" r:id="rId122"/>
    <p:sldId id="1226" r:id="rId123"/>
    <p:sldId id="1552" r:id="rId124"/>
    <p:sldId id="1553" r:id="rId125"/>
    <p:sldId id="788" r:id="rId126"/>
    <p:sldId id="1544" r:id="rId127"/>
    <p:sldId id="1545" r:id="rId128"/>
    <p:sldId id="1546"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p:scale>
          <a:sx n="75" d="100"/>
          <a:sy n="75" d="100"/>
        </p:scale>
        <p:origin x="869"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102</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006955300"/>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3108244394"/>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38290251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0585255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221111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30914314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20983435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5877716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27153552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a:t>
            </a:r>
            <a:r>
              <a:rPr lang="en-IN" b="1" dirty="0">
                <a:latin typeface="Arial" panose="020B0604020202020204" pitchFamily="34" charset="0"/>
                <a:cs typeface="Arial" panose="020B0604020202020204" pitchFamily="34" charset="0"/>
              </a:rPr>
              <a:t>synonym of TINYINT(1)</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a:t>
            </a:r>
            <a:r>
              <a:rPr lang="en-IN" dirty="0">
                <a:latin typeface="Liberation Mono"/>
                <a:cs typeface="Arial" panose="020B0604020202020204" pitchFamily="34" charset="0"/>
              </a:rPr>
              <a:t>,  col3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3539430"/>
          </a:xfrm>
          <a:prstGeom prst="rect">
            <a:avLst/>
          </a:prstGeom>
        </p:spPr>
        <p:txBody>
          <a:bodyPr wrap="square">
            <a:spAutoFit/>
          </a:bodyPr>
          <a:lstStyle/>
          <a:p>
            <a:r>
              <a:rPr lang="en-IN" dirty="0">
                <a:solidFill>
                  <a:srgbClr val="006699"/>
                </a:solidFill>
                <a:latin typeface="Liberation Mono"/>
              </a:rPr>
              <a:t>CREATE</a:t>
            </a:r>
            <a:r>
              <a:rPr lang="en-IN" dirty="0">
                <a:latin typeface="Liberation Mono"/>
                <a:cs typeface="Arial" panose="020B0604020202020204" pitchFamily="34" charset="0"/>
              </a:rPr>
              <a:t> </a:t>
            </a:r>
            <a:r>
              <a:rPr lang="en-IN" dirty="0">
                <a:solidFill>
                  <a:srgbClr val="006699"/>
                </a:solidFill>
                <a:latin typeface="Liberation Mono"/>
              </a:rPr>
              <a:t>TABLE</a:t>
            </a:r>
            <a:r>
              <a:rPr lang="en-IN" dirty="0">
                <a:latin typeface="Liberation Mono"/>
                <a:cs typeface="Arial" panose="020B0604020202020204" pitchFamily="34" charset="0"/>
              </a:rPr>
              <a:t> tasks (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AUTO_INCREMENT </a:t>
            </a:r>
            <a:r>
              <a:rPr lang="en-IN" dirty="0">
                <a:solidFill>
                  <a:srgbClr val="C00000"/>
                </a:solidFill>
                <a:latin typeface="Liberation Mono"/>
                <a:cs typeface="Arial" panose="020B0604020202020204" pitchFamily="34" charset="0"/>
              </a:rPr>
              <a:t>PRIMARY</a:t>
            </a:r>
            <a:r>
              <a:rPr lang="en-IN" dirty="0">
                <a:solidFill>
                  <a:srgbClr val="2658E6"/>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title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255) </a:t>
            </a:r>
            <a:r>
              <a:rPr lang="en-IN" dirty="0">
                <a:solidFill>
                  <a:srgbClr val="006699"/>
                </a:solidFill>
                <a:latin typeface="Liberation Mono"/>
              </a:rPr>
              <a:t>NOT</a:t>
            </a:r>
            <a:r>
              <a:rPr lang="en-IN" dirty="0">
                <a:solidFill>
                  <a:srgbClr val="2658E6"/>
                </a:solidFill>
                <a:latin typeface="Liberation Mono"/>
                <a:cs typeface="Arial" panose="020B0604020202020204" pitchFamily="34" charset="0"/>
              </a:rPr>
              <a:t> </a:t>
            </a:r>
            <a:r>
              <a:rPr lang="en-IN" dirty="0">
                <a:solidFill>
                  <a:srgbClr val="006699"/>
                </a:solidFill>
                <a:latin typeface="Liberation Mono"/>
              </a:rPr>
              <a:t>NULL</a:t>
            </a:r>
            <a:r>
              <a:rPr lang="en-IN" dirty="0">
                <a:latin typeface="Liberation Mono"/>
                <a:cs typeface="Arial" panose="020B0604020202020204" pitchFamily="34" charset="0"/>
              </a:rPr>
              <a:t>, completed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default);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1801166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51990</TotalTime>
  <Words>13036</Words>
  <Application>Microsoft Office PowerPoint</Application>
  <PresentationFormat>Widescreen</PresentationFormat>
  <Paragraphs>1643</Paragraphs>
  <Slides>128</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128</vt:i4>
      </vt:variant>
    </vt:vector>
  </HeadingPairs>
  <TitlesOfParts>
    <vt:vector size="145"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11607</cp:revision>
  <dcterms:created xsi:type="dcterms:W3CDTF">2015-10-09T06:09:34Z</dcterms:created>
  <dcterms:modified xsi:type="dcterms:W3CDTF">2023-05-20T04:41:50Z</dcterms:modified>
</cp:coreProperties>
</file>