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9"/>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820" r:id="rId67"/>
    <p:sldId id="414" r:id="rId68"/>
    <p:sldId id="821" r:id="rId69"/>
    <p:sldId id="1535" r:id="rId70"/>
    <p:sldId id="1536" r:id="rId71"/>
    <p:sldId id="1532" r:id="rId72"/>
    <p:sldId id="1533" r:id="rId73"/>
    <p:sldId id="1534" r:id="rId74"/>
    <p:sldId id="1538" r:id="rId75"/>
    <p:sldId id="1539" r:id="rId76"/>
    <p:sldId id="1152" r:id="rId77"/>
    <p:sldId id="1153" r:id="rId78"/>
    <p:sldId id="1537" r:id="rId79"/>
    <p:sldId id="1548" r:id="rId80"/>
    <p:sldId id="1549" r:id="rId81"/>
    <p:sldId id="564" r:id="rId82"/>
    <p:sldId id="1364" r:id="rId83"/>
    <p:sldId id="826" r:id="rId84"/>
    <p:sldId id="566" r:id="rId85"/>
    <p:sldId id="1211" r:id="rId86"/>
    <p:sldId id="1430" r:id="rId87"/>
    <p:sldId id="1460" r:id="rId88"/>
    <p:sldId id="443" r:id="rId89"/>
    <p:sldId id="445" r:id="rId90"/>
    <p:sldId id="446" r:id="rId91"/>
    <p:sldId id="1293" r:id="rId92"/>
    <p:sldId id="1403" r:id="rId93"/>
    <p:sldId id="1290" r:id="rId94"/>
    <p:sldId id="1294" r:id="rId95"/>
    <p:sldId id="1283" r:id="rId96"/>
    <p:sldId id="440" r:id="rId97"/>
    <p:sldId id="570" r:id="rId98"/>
    <p:sldId id="827" r:id="rId99"/>
    <p:sldId id="453" r:id="rId100"/>
    <p:sldId id="574" r:id="rId101"/>
    <p:sldId id="838" r:id="rId102"/>
    <p:sldId id="839" r:id="rId103"/>
    <p:sldId id="1271" r:id="rId104"/>
    <p:sldId id="788" r:id="rId105"/>
    <p:sldId id="1544" r:id="rId106"/>
    <p:sldId id="1545" r:id="rId107"/>
    <p:sldId id="1546"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 </a:t>
            </a:r>
            <a:r>
              <a:rPr lang="en-US" dirty="0">
                <a:highlight>
                  <a:srgbClr val="FFFF00"/>
                </a:highlight>
                <a:latin typeface="Liberation Mono"/>
              </a:rPr>
              <a:t>Column "SAL" must be in the GROUP BY list.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endParaRPr lang="en-IN" dirty="0">
              <a:solidFill>
                <a:schemeClr val="bg1">
                  <a:lumMod val="65000"/>
                </a:schemeClr>
              </a:solidFill>
              <a:latin typeface="Liberation Mono"/>
              <a:ea typeface="Times New Roman" panose="02020603050405020304" pitchFamily="18" charset="0"/>
            </a:endParaRPr>
          </a:p>
        </p:txBody>
      </p:sp>
    </p:spTree>
    <p:extLst>
      <p:ext uri="{BB962C8B-B14F-4D97-AF65-F5344CB8AC3E}">
        <p14:creationId xmlns:p14="http://schemas.microsoft.com/office/powerpoint/2010/main" val="14073436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298621168"/>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select list.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normal column and aggregated column, then all those normal columns must be given in GROUP BY clause.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selection-list.</a:t>
            </a:r>
          </a:p>
        </p:txBody>
      </p:sp>
    </p:spTree>
    <p:extLst>
      <p:ext uri="{BB962C8B-B14F-4D97-AF65-F5344CB8AC3E}">
        <p14:creationId xmlns:p14="http://schemas.microsoft.com/office/powerpoint/2010/main" val="12568341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50860</TotalTime>
  <Words>10484</Words>
  <Application>Microsoft Office PowerPoint</Application>
  <PresentationFormat>Widescreen</PresentationFormat>
  <Paragraphs>1324</Paragraphs>
  <Slides>107</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107</vt:i4>
      </vt:variant>
    </vt:vector>
  </HeadingPairs>
  <TitlesOfParts>
    <vt:vector size="123"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11447</cp:revision>
  <dcterms:created xsi:type="dcterms:W3CDTF">2015-10-09T06:09:34Z</dcterms:created>
  <dcterms:modified xsi:type="dcterms:W3CDTF">2023-05-15T10:22:58Z</dcterms:modified>
</cp:coreProperties>
</file>