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1"/>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077" r:id="rId76"/>
    <p:sldId id="1177" r:id="rId77"/>
    <p:sldId id="1535" r:id="rId78"/>
    <p:sldId id="1536" r:id="rId79"/>
    <p:sldId id="1532" r:id="rId80"/>
    <p:sldId id="1533" r:id="rId81"/>
    <p:sldId id="1534" r:id="rId82"/>
    <p:sldId id="1538" r:id="rId83"/>
    <p:sldId id="1539" r:id="rId84"/>
    <p:sldId id="1152" r:id="rId85"/>
    <p:sldId id="1153" r:id="rId86"/>
    <p:sldId id="1537" r:id="rId87"/>
    <p:sldId id="1548" r:id="rId88"/>
    <p:sldId id="1549" r:id="rId89"/>
    <p:sldId id="564" r:id="rId90"/>
    <p:sldId id="1364" r:id="rId91"/>
    <p:sldId id="826" r:id="rId92"/>
    <p:sldId id="566" r:id="rId93"/>
    <p:sldId id="1211" r:id="rId94"/>
    <p:sldId id="1430" r:id="rId95"/>
    <p:sldId id="1460" r:id="rId96"/>
    <p:sldId id="798" r:id="rId97"/>
    <p:sldId id="1215" r:id="rId98"/>
    <p:sldId id="1427" r:id="rId99"/>
    <p:sldId id="1225" r:id="rId100"/>
    <p:sldId id="1212" r:id="rId101"/>
    <p:sldId id="1213" r:id="rId102"/>
    <p:sldId id="1216" r:id="rId103"/>
    <p:sldId id="1210" r:id="rId104"/>
    <p:sldId id="1151" r:id="rId105"/>
    <p:sldId id="1226" r:id="rId106"/>
    <p:sldId id="443" r:id="rId107"/>
    <p:sldId id="445" r:id="rId108"/>
    <p:sldId id="446" r:id="rId109"/>
    <p:sldId id="1293" r:id="rId110"/>
    <p:sldId id="1403" r:id="rId111"/>
    <p:sldId id="1290" r:id="rId112"/>
    <p:sldId id="1294" r:id="rId113"/>
    <p:sldId id="1283" r:id="rId114"/>
    <p:sldId id="440" r:id="rId115"/>
    <p:sldId id="570" r:id="rId116"/>
    <p:sldId id="827" r:id="rId117"/>
    <p:sldId id="453" r:id="rId118"/>
    <p:sldId id="574" r:id="rId119"/>
    <p:sldId id="838" r:id="rId120"/>
    <p:sldId id="839" r:id="rId121"/>
    <p:sldId id="1271" r:id="rId122"/>
    <p:sldId id="1550" r:id="rId123"/>
    <p:sldId id="1551" r:id="rId124"/>
    <p:sldId id="1574" r:id="rId125"/>
    <p:sldId id="1575" r:id="rId126"/>
    <p:sldId id="1576" r:id="rId127"/>
    <p:sldId id="1577" r:id="rId128"/>
    <p:sldId id="1569" r:id="rId129"/>
    <p:sldId id="1568" r:id="rId130"/>
    <p:sldId id="1573" r:id="rId131"/>
    <p:sldId id="1572" r:id="rId132"/>
    <p:sldId id="1570" r:id="rId133"/>
    <p:sldId id="1571" r:id="rId134"/>
    <p:sldId id="1552" r:id="rId135"/>
    <p:sldId id="1553" r:id="rId136"/>
    <p:sldId id="788" r:id="rId137"/>
    <p:sldId id="1544" r:id="rId138"/>
    <p:sldId id="1545" r:id="rId139"/>
    <p:sldId id="1546" r:id="rId1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113</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[schemaName.]tableName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Tree>
    <p:extLst>
      <p:ext uri="{BB962C8B-B14F-4D97-AF65-F5344CB8AC3E}">
        <p14:creationId xmlns:p14="http://schemas.microsoft.com/office/powerpoint/2010/main" val="34235382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Tree>
    <p:extLst>
      <p:ext uri="{BB962C8B-B14F-4D97-AF65-F5344CB8AC3E}">
        <p14:creationId xmlns:p14="http://schemas.microsoft.com/office/powerpoint/2010/main" val="263789278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IN" dirty="0">
                <a:latin typeface="Liberation Mono"/>
              </a:rPr>
              <a:t>books</a:t>
            </a:r>
            <a:r>
              <a:rPr lang="en-US" dirty="0">
                <a:latin typeface="Liberation Mono"/>
              </a:rPr>
              <a:t>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newbooks</a:t>
            </a:r>
            <a:r>
              <a:rPr lang="en-US" dirty="0">
                <a:latin typeface="Liberation Mono"/>
              </a:rPr>
              <a:t>;</a:t>
            </a:r>
          </a:p>
          <a:p>
            <a:pPr marL="285750" indent="-285750">
              <a:buFont typeface="Arial" panose="020B0604020202020204" pitchFamily="34" charset="0"/>
              <a:buChar char="•"/>
            </a:pPr>
            <a:endParaRPr lang="en-US" dirty="0">
              <a:solidFill>
                <a:srgbClr val="0077AA"/>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IN" dirty="0">
                <a:latin typeface="Liberation Mono"/>
              </a:rPr>
              <a:t>books</a:t>
            </a:r>
            <a:r>
              <a:rPr lang="en-US" dirty="0">
                <a:latin typeface="Liberation Mono"/>
              </a:rPr>
              <a:t>  </a:t>
            </a:r>
            <a:r>
              <a:rPr lang="en-US" dirty="0">
                <a:solidFill>
                  <a:schemeClr val="accent4">
                    <a:lumMod val="50000"/>
                  </a:schemeClr>
                </a:solidFill>
                <a:latin typeface="Liberation Mono"/>
              </a:rPr>
              <a:t>UNION ALL</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newbooks</a:t>
            </a:r>
            <a:r>
              <a:rPr lang="en-US"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5" name="Rectangle 4">
            <a:extLst>
              <a:ext uri="{FF2B5EF4-FFF2-40B4-BE49-F238E27FC236}">
                <a16:creationId xmlns:a16="http://schemas.microsoft.com/office/drawing/2014/main" id="{15B9EA0F-C927-30D2-2DC8-B8C5E10A8E50}"/>
              </a:ext>
            </a:extLst>
          </p:cNvPr>
          <p:cNvSpPr/>
          <p:nvPr/>
        </p:nvSpPr>
        <p:spPr>
          <a:xfrm>
            <a:off x="254053" y="2852936"/>
            <a:ext cx="11683894"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bookid R1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INTERSECT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bookid R2</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INTERSECT</a:t>
            </a:r>
            <a:r>
              <a:rPr lang="en-US" dirty="0">
                <a:latin typeface="Liberation Mono"/>
                <a:cs typeface="Arial" panose="020B0604020202020204" pitchFamily="34" charset="0"/>
              </a:rPr>
              <a:t> </a:t>
            </a:r>
            <a:r>
              <a:rPr lang="en-US" dirty="0">
                <a:solidFill>
                  <a:schemeClr val="accent4">
                    <a:lumMod val="50000"/>
                  </a:schemeClr>
                </a:solidFill>
                <a:latin typeface="Liberation Mono"/>
              </a:rPr>
              <a:t>ALL</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3680091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minus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3566362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52128</TotalTime>
  <Words>14099</Words>
  <Application>Microsoft Office PowerPoint</Application>
  <PresentationFormat>Widescreen</PresentationFormat>
  <Paragraphs>1747</Paragraphs>
  <Slides>139</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139</vt:i4>
      </vt:variant>
    </vt:vector>
  </HeadingPairs>
  <TitlesOfParts>
    <vt:vector size="156"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11656</cp:revision>
  <dcterms:created xsi:type="dcterms:W3CDTF">2015-10-09T06:09:34Z</dcterms:created>
  <dcterms:modified xsi:type="dcterms:W3CDTF">2023-05-22T07:27:01Z</dcterms:modified>
</cp:coreProperties>
</file>