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41" r:id="rId200"/>
    <p:sldId id="1442" r:id="rId201"/>
    <p:sldId id="1443" r:id="rId202"/>
    <p:sldId id="1444" r:id="rId203"/>
    <p:sldId id="1445" r:id="rId204"/>
    <p:sldId id="1446" r:id="rId205"/>
    <p:sldId id="1447" r:id="rId206"/>
    <p:sldId id="1426" r:id="rId207"/>
    <p:sldId id="1438" r:id="rId208"/>
    <p:sldId id="1439" r:id="rId209"/>
    <p:sldId id="1448" r:id="rId210"/>
    <p:sldId id="1449" r:id="rId211"/>
    <p:sldId id="1450" r:id="rId212"/>
    <p:sldId id="1451" r:id="rId213"/>
    <p:sldId id="1452" r:id="rId214"/>
    <p:sldId id="1453" r:id="rId215"/>
    <p:sldId id="1454" r:id="rId216"/>
    <p:sldId id="1440" r:id="rId217"/>
    <p:sldId id="1455" r:id="rId218"/>
    <p:sldId id="1087" r:id="rId2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796"/>
    <a:srgbClr val="036883"/>
    <a:srgbClr val="B5731B"/>
    <a:srgbClr val="732B54"/>
    <a:srgbClr val="C05893"/>
    <a:srgbClr val="4F0896"/>
    <a:srgbClr val="B6816E"/>
    <a:srgbClr val="FF5A36"/>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notesMaster" Target="notesMasters/notesMaster1.xml"/><Relationship Id="rId225"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6/8/2022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37699686"/>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a:t>
                      </a:r>
                      <a:r>
                        <a:rPr lang="en-US" sz="1800" dirty="0" err="1">
                          <a:latin typeface="Source Code Pro" panose="020B0509030403020204" pitchFamily="49" charset="0"/>
                          <a:ea typeface="Source Code Pro" panose="020B0509030403020204" pitchFamily="49" charset="0"/>
                        </a:rPr>
                        <a:t>startw</a:t>
                      </a:r>
                      <a:r>
                        <a:rPr lang="en-US" sz="1800" dirty="0">
                          <a:latin typeface="Source Code Pro" panose="020B0509030403020204" pitchFamily="49" charset="0"/>
                          <a:ea typeface="Source Code Pro" panose="020B0509030403020204" pitchFamily="49" charset="0"/>
                        </a:rPr>
                        <a:t>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9577451"/>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90160317"/>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1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6235701"/>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order and orderitems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[_id, driverName,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72393504"/>
              </p:ext>
            </p:extLst>
          </p:nvPr>
        </p:nvGraphicFramePr>
        <p:xfrm>
          <a:off x="262800" y="836712"/>
          <a:ext cx="11664000" cy="5257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there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rPr>
                        <a:t>([ {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there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 customer: "ruhan"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33002</TotalTime>
  <Words>17428</Words>
  <Application>Microsoft Office PowerPoint</Application>
  <PresentationFormat>Widescreen</PresentationFormat>
  <Paragraphs>1764</Paragraphs>
  <Slides>218</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218</vt:i4>
      </vt:variant>
    </vt:vector>
  </HeadingPairs>
  <TitlesOfParts>
    <vt:vector size="24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6761</cp:revision>
  <dcterms:created xsi:type="dcterms:W3CDTF">2015-10-09T06:09:34Z</dcterms:created>
  <dcterms:modified xsi:type="dcterms:W3CDTF">2022-06-08T10:05:12Z</dcterms:modified>
</cp:coreProperties>
</file>