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723549"/>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H2 Database is case-sensitive.</a:t>
            </a:r>
          </a:p>
          <a:p>
            <a:pPr marL="171450" indent="-171450">
              <a:buFont typeface="Arial" panose="020B0604020202020204" pitchFamily="34" charset="0"/>
              <a:buChar char="•"/>
            </a:pPr>
            <a:endParaRPr lang="en-US" sz="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Use single quotes for string.</a:t>
            </a:r>
          </a:p>
          <a:p>
            <a:pPr marL="342900" indent="-342900">
              <a:buFont typeface="Arial" panose="020B0604020202020204" pitchFamily="34" charset="0"/>
              <a:buChar char="•"/>
            </a:pPr>
            <a:endParaRPr lang="en-US" sz="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Use Double quotes or backtick for qualifiers.</a:t>
            </a:r>
          </a:p>
          <a:p>
            <a:pPr marL="342900" indent="-342900">
              <a:buFont typeface="Arial" panose="020B0604020202020204" pitchFamily="34" charset="0"/>
              <a:buChar char="•"/>
            </a:pPr>
            <a:endParaRPr lang="en-US" sz="6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Use || to append anything.</a:t>
            </a:r>
            <a:endParaRPr lang="en-IN" sz="2200"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898746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3146836"/>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553478"/>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18837988"/>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888416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78538140"/>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79347437"/>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1895248"/>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u="sng" dirty="0">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54779</TotalTime>
  <Words>19922</Words>
  <Application>Microsoft Office PowerPoint</Application>
  <PresentationFormat>Widescreen</PresentationFormat>
  <Paragraphs>2629</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12222</cp:revision>
  <dcterms:created xsi:type="dcterms:W3CDTF">2015-10-09T06:09:34Z</dcterms:created>
  <dcterms:modified xsi:type="dcterms:W3CDTF">2023-12-25T14:43:16Z</dcterms:modified>
</cp:coreProperties>
</file>