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8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04" r:id="rId24"/>
    <p:sldId id="1393" r:id="rId25"/>
    <p:sldId id="350" r:id="rId26"/>
    <p:sldId id="139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6FA"/>
    <a:srgbClr val="7B6989"/>
    <a:srgbClr val="2CE041"/>
    <a:srgbClr val="39AE0A"/>
    <a:srgbClr val="E3903D"/>
    <a:srgbClr val="FDF101"/>
    <a:srgbClr val="781632"/>
    <a:srgbClr val="7E007E"/>
    <a:srgbClr val="9B1D41"/>
    <a:srgbClr val="5E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02-11-2021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6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 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6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 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["tracking"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RETURN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4984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object1	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SET label name 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endParaRPr lang="en-US" sz="400" dirty="0">
              <a:solidFill>
                <a:srgbClr val="2CE041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2D408494-C04D-4F0D-919A-D50685297985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95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head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first element in a list.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last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last element in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properties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all the properties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elements in a list.</a:t>
            </a: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Unicode characters in a string.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toBoolean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integer value 0, false will be returned. For any other integer value true will be </a:t>
            </a:r>
            <a:r>
              <a:rPr lang="en-US">
                <a:solidFill>
                  <a:srgbClr val="00B050"/>
                </a:solidFill>
                <a:latin typeface="Roboto Mono"/>
                <a:cs typeface="+mn-cs"/>
              </a:rPr>
              <a:t>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toFloat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toInteger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984753"/>
            <a:ext cx="116938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),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, 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),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),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latin typeface="Roboto Mono"/>
              </a:rPr>
              <a:t>sum(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expression</a:t>
            </a:r>
            <a:r>
              <a:rPr lang="en-IN" dirty="0">
                <a:latin typeface="Roboto Mono"/>
              </a:rPr>
              <a:t>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latin typeface="Roboto Mono"/>
              </a:rPr>
              <a:t>avg(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expression</a:t>
            </a:r>
            <a:r>
              <a:rPr lang="en-IN" dirty="0">
                <a:latin typeface="Roboto Mono"/>
              </a:rPr>
              <a:t>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latin typeface="Roboto Mono"/>
              </a:rPr>
              <a:t>count(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latin typeface="Roboto Mono"/>
              </a:rPr>
              <a:t>), count(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expression</a:t>
            </a:r>
            <a:r>
              <a:rPr lang="en-IN" dirty="0">
                <a:latin typeface="Roboto Mono"/>
              </a:rPr>
              <a:t>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latin typeface="Roboto Mono"/>
              </a:rPr>
              <a:t>max(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expression</a:t>
            </a:r>
            <a:r>
              <a:rPr lang="en-IN" dirty="0">
                <a:latin typeface="Roboto Mono"/>
              </a:rPr>
              <a:t>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latin typeface="Roboto Mono"/>
              </a:rPr>
              <a:t>min(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expression</a:t>
            </a:r>
            <a:r>
              <a:rPr lang="en-IN" dirty="0">
                <a:latin typeface="Roboto Mono"/>
              </a:rPr>
              <a:t>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latin typeface="Roboto Mono"/>
              </a:rPr>
              <a:t>collect(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expression</a:t>
            </a:r>
            <a:r>
              <a:rPr lang="en-IN" dirty="0">
                <a:latin typeface="Roboto Mono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Total_Nodes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name</a:t>
            </a:r>
            <a:r>
              <a:rPr lang="en-US" spc="-1" dirty="0">
                <a:solidFill>
                  <a:srgbClr val="00B0F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718096"/>
                </a:solidFill>
                <a:latin typeface="Roboto Mono"/>
              </a:rPr>
              <a:t>CREATE or REPLACE DATABASE name</a:t>
            </a:r>
            <a:endParaRPr lang="en-IN" dirty="0">
              <a:solidFill>
                <a:srgbClr val="718096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SHOW { DATABASE name | DATABASES | DEFAULT DATABASE | HOME DATABASE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:USE DATABASE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DROP DATABASE name [IF EXISTS]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39191</TotalTime>
  <Words>2347</Words>
  <Application>Microsoft Office PowerPoint</Application>
  <PresentationFormat>Widescreen</PresentationFormat>
  <Paragraphs>316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5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8954</cp:revision>
  <dcterms:created xsi:type="dcterms:W3CDTF">2015-10-09T06:09:34Z</dcterms:created>
  <dcterms:modified xsi:type="dcterms:W3CDTF">2021-11-02T16:25:56Z</dcterms:modified>
</cp:coreProperties>
</file>