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2"/>
  </p:notesMasterIdLst>
  <p:sldIdLst>
    <p:sldId id="256" r:id="rId2"/>
    <p:sldId id="1390" r:id="rId3"/>
    <p:sldId id="258" r:id="rId4"/>
    <p:sldId id="259" r:id="rId5"/>
    <p:sldId id="1391" r:id="rId6"/>
    <p:sldId id="1394" r:id="rId7"/>
    <p:sldId id="1401" r:id="rId8"/>
    <p:sldId id="1395" r:id="rId9"/>
    <p:sldId id="1396" r:id="rId10"/>
    <p:sldId id="1397" r:id="rId11"/>
    <p:sldId id="1399" r:id="rId12"/>
    <p:sldId id="1400" r:id="rId13"/>
    <p:sldId id="1405" r:id="rId14"/>
    <p:sldId id="1402" r:id="rId15"/>
    <p:sldId id="1403" r:id="rId16"/>
    <p:sldId id="1406" r:id="rId17"/>
    <p:sldId id="1404" r:id="rId18"/>
    <p:sldId id="1393" r:id="rId19"/>
    <p:sldId id="350" r:id="rId20"/>
    <p:sldId id="139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903D"/>
    <a:srgbClr val="7B6989"/>
    <a:srgbClr val="39AE0A"/>
    <a:srgbClr val="3266FA"/>
    <a:srgbClr val="FDF101"/>
    <a:srgbClr val="2CE041"/>
    <a:srgbClr val="781632"/>
    <a:srgbClr val="7E007E"/>
    <a:srgbClr val="9B1D41"/>
    <a:srgbClr val="5E4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24-06-2021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(n), (m), 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204864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(Saleel)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(Sharmin), (Vrushali) </a:t>
            </a: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(n:label_name), (m:label_name), ...</a:t>
            </a:r>
          </a:p>
          <a:p>
            <a:endParaRPr lang="en-IN" sz="400" b="0" i="0" spc="-1" dirty="0">
              <a:solidFill>
                <a:srgbClr val="0070C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(n:label1:label2:labelN), (m:label1:label2:labelN), 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15543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Saleel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(Sharmin:Person:Client), (Vrushali:Person:Client)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 { key1: value, key2: value, ... }), 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132856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Saleel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Person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"Blue"</a:t>
            </a:r>
            <a:r>
              <a:rPr lang="en-US" dirty="0">
                <a:solidFill>
                  <a:srgbClr val="333333"/>
                </a:solidFill>
                <a:effectLst/>
              </a:rPr>
              <a:t> 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true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Sharmin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Person 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false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 { key1: value, key2: value, ... }), 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132856"/>
            <a:ext cx="116938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1001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phone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66700"/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1002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'pune’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phone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200 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66700"/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1003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'vrushali’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</a:rPr>
              <a:t>nashik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phone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300 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66700"/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1004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'ruhan'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phone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400 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66700"/>
            <a:r>
              <a:rPr lang="en-IN" dirty="0">
                <a:solidFill>
                  <a:srgbClr val="859900"/>
                </a:solidFill>
                <a:effectLst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</a:rPr>
              <a:t> a1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a2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a3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a4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73050"/>
            <a:endParaRPr lang="en-IN" dirty="0">
              <a:solidFill>
                <a:srgbClr val="333333"/>
              </a:solidFill>
              <a:effectLst/>
            </a:endParaRPr>
          </a:p>
          <a:p>
            <a:pPr marL="273050"/>
            <a:endParaRPr lang="en-IN" sz="800" dirty="0">
              <a:solidFill>
                <a:srgbClr val="333333"/>
              </a:solidFill>
            </a:endParaRP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'redis-01'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price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175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publishername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'universal publisher' </a:t>
            </a:r>
            <a:r>
              <a:rPr lang="en-IN" dirty="0">
                <a:solidFill>
                  <a:srgbClr val="586E75"/>
                </a:solidFill>
                <a:effectLst/>
              </a:rPr>
              <a:t>}), </a:t>
            </a:r>
          </a:p>
          <a:p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</a:rPr>
              <a:t>hbase</a:t>
            </a:r>
            <a:r>
              <a:rPr lang="en-IN" dirty="0">
                <a:solidFill>
                  <a:srgbClr val="B58900"/>
                </a:solidFill>
                <a:effectLst/>
              </a:rPr>
              <a:t>’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'hBase-02'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price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125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publishername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'global publisher' 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'neo4j'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'neo4j-03'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price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340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publishername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'tech publisher' 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</a:rPr>
              <a:t>mongodb</a:t>
            </a:r>
            <a:r>
              <a:rPr lang="en-IN" dirty="0">
                <a:solidFill>
                  <a:srgbClr val="B58900"/>
                </a:solidFill>
                <a:effectLst/>
              </a:rPr>
              <a:t>’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'mongodb-04’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price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180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publishername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'universal publisher' 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859900"/>
                </a:solidFill>
                <a:effectLst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</a:rPr>
              <a:t> b1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b3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b4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73050"/>
            <a:endParaRPr lang="en-IN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2721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MATCH(n) DETACH DELETE n</a:t>
            </a:r>
            <a:endParaRPr lang="en-IN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</a:rPr>
              <a:t> n </a:t>
            </a:r>
            <a:endParaRPr lang="en-IN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0892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where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IN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(n) </a:t>
            </a:r>
            <a:r>
              <a:rPr lang="en-US">
                <a:solidFill>
                  <a:srgbClr val="859900"/>
                </a:solidFill>
                <a:effectLst/>
                <a:latin typeface="Gill Sans MT (Body)"/>
              </a:rPr>
              <a:t> return </a:t>
            </a:r>
            <a:r>
              <a:rPr lang="en-IN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 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(n:Person)</a:t>
            </a:r>
            <a:r>
              <a:rPr lang="en-IN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</a:t>
            </a:r>
            <a:r>
              <a:rPr lang="en-US">
                <a:solidFill>
                  <a:srgbClr val="859900"/>
                </a:solidFill>
                <a:effectLst/>
                <a:latin typeface="Gill Sans MT (Body)"/>
              </a:rPr>
              <a:t>return</a:t>
            </a:r>
            <a:r>
              <a:rPr lang="en-IN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n</a:t>
            </a:r>
            <a:endParaRPr lang="en-US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US">
                <a:solidFill>
                  <a:srgbClr val="586E75"/>
                </a:solidFill>
                <a:effectLst/>
                <a:latin typeface="Gill Sans MT (Body)"/>
              </a:rPr>
              <a:t>(</a:t>
            </a:r>
            <a:r>
              <a:rPr lang="en-US">
                <a:solidFill>
                  <a:srgbClr val="333333"/>
                </a:solidFill>
                <a:effectLst/>
                <a:latin typeface="Gill Sans MT (Body)"/>
              </a:rPr>
              <a:t>n</a:t>
            </a:r>
            <a:r>
              <a:rPr lang="en-US">
                <a:solidFill>
                  <a:srgbClr val="586E75"/>
                </a:solidFill>
                <a:effectLst/>
                <a:latin typeface="Gill Sans MT (Body)"/>
              </a:rPr>
              <a:t>:</a:t>
            </a:r>
            <a:r>
              <a:rPr lang="en-US">
                <a:solidFill>
                  <a:srgbClr val="333333"/>
                </a:solidFill>
                <a:effectLst/>
                <a:latin typeface="Gill Sans MT (Body)"/>
              </a:rPr>
              <a:t>book</a:t>
            </a:r>
            <a:r>
              <a:rPr lang="en-US">
                <a:solidFill>
                  <a:srgbClr val="586E75"/>
                </a:solidFill>
                <a:effectLst/>
                <a:latin typeface="Gill Sans MT (Body)"/>
              </a:rPr>
              <a:t>)</a:t>
            </a:r>
            <a:r>
              <a:rPr lang="en-US">
                <a:solidFill>
                  <a:srgbClr val="333333"/>
                </a:solidFill>
                <a:effectLst/>
                <a:latin typeface="Gill Sans MT (Body)"/>
              </a:rPr>
              <a:t> </a:t>
            </a:r>
            <a:r>
              <a:rPr lang="en-US">
                <a:solidFill>
                  <a:srgbClr val="859900"/>
                </a:solidFill>
                <a:effectLst/>
                <a:latin typeface="Gill Sans MT (Body)"/>
              </a:rPr>
              <a:t>return</a:t>
            </a:r>
            <a:r>
              <a:rPr lang="en-US">
                <a:solidFill>
                  <a:srgbClr val="333333"/>
                </a:solidFill>
                <a:effectLst/>
                <a:latin typeface="Gill Sans MT (Body)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>
              <a:solidFill>
                <a:srgbClr val="333333"/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>
                <a:solidFill>
                  <a:srgbClr val="859900"/>
                </a:solidFill>
                <a:effectLst/>
              </a:rPr>
              <a:t>match</a:t>
            </a:r>
            <a:r>
              <a:rPr lang="en-US">
                <a:solidFill>
                  <a:srgbClr val="586E75"/>
                </a:solidFill>
                <a:effectLst/>
              </a:rPr>
              <a:t>(</a:t>
            </a:r>
            <a:r>
              <a:rPr lang="en-US">
                <a:solidFill>
                  <a:srgbClr val="333333"/>
                </a:solidFill>
                <a:effectLst/>
              </a:rPr>
              <a:t>n</a:t>
            </a:r>
            <a:r>
              <a:rPr lang="en-US">
                <a:solidFill>
                  <a:srgbClr val="586E75"/>
                </a:solidFill>
                <a:effectLst/>
              </a:rPr>
              <a:t>)</a:t>
            </a:r>
            <a:r>
              <a:rPr lang="en-US">
                <a:solidFill>
                  <a:srgbClr val="333333"/>
                </a:solidFill>
                <a:effectLst/>
              </a:rPr>
              <a:t> </a:t>
            </a:r>
            <a:r>
              <a:rPr lang="en-US">
                <a:solidFill>
                  <a:srgbClr val="859900"/>
                </a:solidFill>
                <a:effectLst/>
              </a:rPr>
              <a:t>where</a:t>
            </a:r>
            <a:r>
              <a:rPr lang="en-US">
                <a:solidFill>
                  <a:srgbClr val="333333"/>
                </a:solidFill>
                <a:effectLst/>
              </a:rPr>
              <a:t> id</a:t>
            </a:r>
            <a:r>
              <a:rPr lang="en-US">
                <a:solidFill>
                  <a:srgbClr val="586E75"/>
                </a:solidFill>
                <a:effectLst/>
              </a:rPr>
              <a:t>(</a:t>
            </a:r>
            <a:r>
              <a:rPr lang="en-US">
                <a:solidFill>
                  <a:srgbClr val="333333"/>
                </a:solidFill>
                <a:effectLst/>
              </a:rPr>
              <a:t>n</a:t>
            </a:r>
            <a:r>
              <a:rPr lang="en-US">
                <a:solidFill>
                  <a:srgbClr val="586E75"/>
                </a:solidFill>
                <a:effectLst/>
              </a:rPr>
              <a:t>)=</a:t>
            </a:r>
            <a:r>
              <a:rPr lang="en-US">
                <a:solidFill>
                  <a:srgbClr val="2AA198"/>
                </a:solidFill>
                <a:effectLst/>
              </a:rPr>
              <a:t>1</a:t>
            </a:r>
            <a:r>
              <a:rPr lang="en-US">
                <a:solidFill>
                  <a:srgbClr val="333333"/>
                </a:solidFill>
                <a:effectLst/>
              </a:rPr>
              <a:t> </a:t>
            </a:r>
            <a:r>
              <a:rPr lang="en-US">
                <a:solidFill>
                  <a:srgbClr val="859900"/>
                </a:solidFill>
                <a:effectLst/>
              </a:rPr>
              <a:t>return</a:t>
            </a:r>
            <a:r>
              <a:rPr lang="en-US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>
                <a:solidFill>
                  <a:srgbClr val="859900"/>
                </a:solidFill>
                <a:effectLst/>
              </a:rPr>
              <a:t>match</a:t>
            </a:r>
            <a:r>
              <a:rPr lang="en-US">
                <a:solidFill>
                  <a:srgbClr val="586E75"/>
                </a:solidFill>
                <a:effectLst/>
              </a:rPr>
              <a:t>(</a:t>
            </a:r>
            <a:r>
              <a:rPr lang="en-US">
                <a:solidFill>
                  <a:srgbClr val="333333"/>
                </a:solidFill>
                <a:effectLst/>
              </a:rPr>
              <a:t>n</a:t>
            </a:r>
            <a:r>
              <a:rPr lang="en-US">
                <a:solidFill>
                  <a:srgbClr val="586E75"/>
                </a:solidFill>
                <a:effectLst/>
              </a:rPr>
              <a:t>)</a:t>
            </a:r>
            <a:r>
              <a:rPr lang="en-US">
                <a:solidFill>
                  <a:srgbClr val="333333"/>
                </a:solidFill>
                <a:effectLst/>
              </a:rPr>
              <a:t> </a:t>
            </a:r>
            <a:r>
              <a:rPr lang="en-US">
                <a:solidFill>
                  <a:srgbClr val="859900"/>
                </a:solidFill>
                <a:effectLst/>
              </a:rPr>
              <a:t>return</a:t>
            </a:r>
            <a:r>
              <a:rPr lang="en-US">
                <a:solidFill>
                  <a:srgbClr val="333333"/>
                </a:solidFill>
                <a:effectLst/>
              </a:rPr>
              <a:t> id</a:t>
            </a:r>
            <a:r>
              <a:rPr lang="en-US">
                <a:solidFill>
                  <a:srgbClr val="586E75"/>
                </a:solidFill>
                <a:effectLst/>
              </a:rPr>
              <a:t>(</a:t>
            </a:r>
            <a:r>
              <a:rPr lang="en-US">
                <a:solidFill>
                  <a:srgbClr val="333333"/>
                </a:solidFill>
                <a:effectLst/>
              </a:rPr>
              <a:t>n</a:t>
            </a:r>
            <a:r>
              <a:rPr lang="en-US">
                <a:solidFill>
                  <a:srgbClr val="586E75"/>
                </a:solidFill>
                <a:effectLst/>
              </a:rPr>
              <a:t>)</a:t>
            </a:r>
            <a:endParaRPr lang="en-US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>
              <a:solidFill>
                <a:schemeClr val="tx1">
                  <a:lumMod val="50000"/>
                  <a:lumOff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>
                <a:solidFill>
                  <a:srgbClr val="859900"/>
                </a:solidFill>
                <a:effectLst/>
              </a:rPr>
              <a:t>match</a:t>
            </a:r>
            <a:r>
              <a:rPr lang="en-US">
                <a:solidFill>
                  <a:srgbClr val="586E75"/>
                </a:solidFill>
                <a:effectLst/>
              </a:rPr>
              <a:t>(</a:t>
            </a:r>
            <a:r>
              <a:rPr lang="en-US">
                <a:solidFill>
                  <a:srgbClr val="333333"/>
                </a:solidFill>
                <a:effectLst/>
              </a:rPr>
              <a:t>n</a:t>
            </a:r>
            <a:r>
              <a:rPr lang="en-US">
                <a:solidFill>
                  <a:srgbClr val="586E75"/>
                </a:solidFill>
                <a:effectLst/>
              </a:rPr>
              <a:t>)</a:t>
            </a:r>
            <a:r>
              <a:rPr lang="en-US">
                <a:solidFill>
                  <a:srgbClr val="333333"/>
                </a:solidFill>
                <a:effectLst/>
              </a:rPr>
              <a:t> </a:t>
            </a:r>
            <a:r>
              <a:rPr lang="en-US">
                <a:solidFill>
                  <a:srgbClr val="859900"/>
                </a:solidFill>
                <a:effectLst/>
              </a:rPr>
              <a:t>where</a:t>
            </a:r>
            <a:r>
              <a:rPr lang="en-US">
                <a:solidFill>
                  <a:srgbClr val="333333"/>
                </a:solidFill>
                <a:effectLst/>
              </a:rPr>
              <a:t> id</a:t>
            </a:r>
            <a:r>
              <a:rPr lang="en-US">
                <a:solidFill>
                  <a:srgbClr val="586E75"/>
                </a:solidFill>
                <a:effectLst/>
              </a:rPr>
              <a:t>(</a:t>
            </a:r>
            <a:r>
              <a:rPr lang="en-US">
                <a:solidFill>
                  <a:srgbClr val="333333"/>
                </a:solidFill>
                <a:effectLst/>
              </a:rPr>
              <a:t>n</a:t>
            </a:r>
            <a:r>
              <a:rPr lang="en-US">
                <a:solidFill>
                  <a:srgbClr val="586E75"/>
                </a:solidFill>
                <a:effectLst/>
              </a:rPr>
              <a:t>)=</a:t>
            </a:r>
            <a:r>
              <a:rPr lang="en-US">
                <a:solidFill>
                  <a:srgbClr val="2AA198"/>
                </a:solidFill>
                <a:effectLst/>
              </a:rPr>
              <a:t>0</a:t>
            </a:r>
            <a:r>
              <a:rPr lang="en-US">
                <a:solidFill>
                  <a:srgbClr val="333333"/>
                </a:solidFill>
                <a:effectLst/>
              </a:rPr>
              <a:t> </a:t>
            </a:r>
            <a:r>
              <a:rPr lang="en-US">
                <a:solidFill>
                  <a:srgbClr val="859900"/>
                </a:solidFill>
                <a:effectLst/>
              </a:rPr>
              <a:t>or</a:t>
            </a:r>
            <a:r>
              <a:rPr lang="en-US">
                <a:solidFill>
                  <a:srgbClr val="333333"/>
                </a:solidFill>
                <a:effectLst/>
              </a:rPr>
              <a:t> id</a:t>
            </a:r>
            <a:r>
              <a:rPr lang="en-US">
                <a:solidFill>
                  <a:srgbClr val="586E75"/>
                </a:solidFill>
                <a:effectLst/>
              </a:rPr>
              <a:t>(</a:t>
            </a:r>
            <a:r>
              <a:rPr lang="en-US">
                <a:solidFill>
                  <a:srgbClr val="333333"/>
                </a:solidFill>
                <a:effectLst/>
              </a:rPr>
              <a:t>n</a:t>
            </a:r>
            <a:r>
              <a:rPr lang="en-US">
                <a:solidFill>
                  <a:srgbClr val="586E75"/>
                </a:solidFill>
                <a:effectLst/>
              </a:rPr>
              <a:t>)=</a:t>
            </a:r>
            <a:r>
              <a:rPr lang="en-US">
                <a:solidFill>
                  <a:srgbClr val="2AA198"/>
                </a:solidFill>
                <a:effectLst/>
              </a:rPr>
              <a:t>2</a:t>
            </a:r>
            <a:r>
              <a:rPr lang="en-US">
                <a:solidFill>
                  <a:srgbClr val="333333"/>
                </a:solidFill>
                <a:effectLst/>
              </a:rPr>
              <a:t> </a:t>
            </a:r>
            <a:r>
              <a:rPr lang="en-US">
                <a:solidFill>
                  <a:srgbClr val="859900"/>
                </a:solidFill>
                <a:effectLst/>
              </a:rPr>
              <a:t>or</a:t>
            </a:r>
            <a:r>
              <a:rPr lang="en-US">
                <a:solidFill>
                  <a:srgbClr val="333333"/>
                </a:solidFill>
                <a:effectLst/>
              </a:rPr>
              <a:t> id</a:t>
            </a:r>
            <a:r>
              <a:rPr lang="en-US">
                <a:solidFill>
                  <a:srgbClr val="586E75"/>
                </a:solidFill>
                <a:effectLst/>
              </a:rPr>
              <a:t>(</a:t>
            </a:r>
            <a:r>
              <a:rPr lang="en-US">
                <a:solidFill>
                  <a:srgbClr val="333333"/>
                </a:solidFill>
                <a:effectLst/>
              </a:rPr>
              <a:t>n</a:t>
            </a:r>
            <a:r>
              <a:rPr lang="en-US">
                <a:solidFill>
                  <a:srgbClr val="586E75"/>
                </a:solidFill>
                <a:effectLst/>
              </a:rPr>
              <a:t>)=</a:t>
            </a:r>
            <a:r>
              <a:rPr lang="en-US">
                <a:solidFill>
                  <a:srgbClr val="2AA198"/>
                </a:solidFill>
                <a:effectLst/>
              </a:rPr>
              <a:t>3</a:t>
            </a:r>
            <a:r>
              <a:rPr lang="en-US">
                <a:solidFill>
                  <a:srgbClr val="333333"/>
                </a:solidFill>
                <a:effectLst/>
              </a:rPr>
              <a:t> </a:t>
            </a:r>
            <a:r>
              <a:rPr lang="en-US">
                <a:solidFill>
                  <a:srgbClr val="859900"/>
                </a:solidFill>
                <a:effectLst/>
              </a:rPr>
              <a:t>return</a:t>
            </a:r>
            <a:r>
              <a:rPr lang="en-US">
                <a:solidFill>
                  <a:srgbClr val="333333"/>
                </a:solidFill>
                <a:effectLst/>
              </a:rPr>
              <a:t> n</a:t>
            </a:r>
            <a:endParaRPr lang="en-US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>
                <a:solidFill>
                  <a:srgbClr val="859900"/>
                </a:solidFill>
                <a:effectLst/>
              </a:rPr>
              <a:t>match</a:t>
            </a:r>
            <a:r>
              <a:rPr lang="en-US">
                <a:solidFill>
                  <a:srgbClr val="586E75"/>
                </a:solidFill>
                <a:effectLst/>
              </a:rPr>
              <a:t>(</a:t>
            </a:r>
            <a:r>
              <a:rPr lang="en-US">
                <a:solidFill>
                  <a:srgbClr val="333333"/>
                </a:solidFill>
                <a:effectLst/>
              </a:rPr>
              <a:t>n</a:t>
            </a:r>
            <a:r>
              <a:rPr lang="en-US">
                <a:solidFill>
                  <a:srgbClr val="586E75"/>
                </a:solidFill>
                <a:effectLst/>
              </a:rPr>
              <a:t>)</a:t>
            </a:r>
            <a:r>
              <a:rPr lang="en-US">
                <a:solidFill>
                  <a:srgbClr val="333333"/>
                </a:solidFill>
                <a:effectLst/>
              </a:rPr>
              <a:t> </a:t>
            </a:r>
            <a:r>
              <a:rPr lang="en-US">
                <a:solidFill>
                  <a:srgbClr val="859900"/>
                </a:solidFill>
                <a:effectLst/>
              </a:rPr>
              <a:t>where</a:t>
            </a:r>
            <a:r>
              <a:rPr lang="en-US">
                <a:solidFill>
                  <a:srgbClr val="333333"/>
                </a:solidFill>
                <a:effectLst/>
              </a:rPr>
              <a:t> id</a:t>
            </a:r>
            <a:r>
              <a:rPr lang="en-US">
                <a:solidFill>
                  <a:srgbClr val="586E75"/>
                </a:solidFill>
                <a:effectLst/>
              </a:rPr>
              <a:t>(</a:t>
            </a:r>
            <a:r>
              <a:rPr lang="en-US">
                <a:solidFill>
                  <a:srgbClr val="333333"/>
                </a:solidFill>
                <a:effectLst/>
              </a:rPr>
              <a:t>n</a:t>
            </a:r>
            <a:r>
              <a:rPr lang="en-US">
                <a:solidFill>
                  <a:srgbClr val="586E75"/>
                </a:solidFill>
                <a:effectLst/>
              </a:rPr>
              <a:t>)</a:t>
            </a:r>
            <a:r>
              <a:rPr lang="en-US">
                <a:solidFill>
                  <a:srgbClr val="333333"/>
                </a:solidFill>
                <a:effectLst/>
              </a:rPr>
              <a:t> </a:t>
            </a:r>
            <a:r>
              <a:rPr lang="en-US">
                <a:solidFill>
                  <a:srgbClr val="859900"/>
                </a:solidFill>
                <a:effectLst/>
              </a:rPr>
              <a:t>in</a:t>
            </a:r>
            <a:r>
              <a:rPr lang="en-US">
                <a:solidFill>
                  <a:srgbClr val="333333"/>
                </a:solidFill>
                <a:effectLst/>
              </a:rPr>
              <a:t> </a:t>
            </a:r>
            <a:r>
              <a:rPr lang="en-US">
                <a:solidFill>
                  <a:srgbClr val="586E75"/>
                </a:solidFill>
                <a:effectLst/>
              </a:rPr>
              <a:t>[ </a:t>
            </a:r>
            <a:r>
              <a:rPr lang="en-US">
                <a:solidFill>
                  <a:srgbClr val="2AA198"/>
                </a:solidFill>
                <a:effectLst/>
              </a:rPr>
              <a:t>0</a:t>
            </a:r>
            <a:r>
              <a:rPr lang="en-US">
                <a:solidFill>
                  <a:srgbClr val="586E75"/>
                </a:solidFill>
                <a:effectLst/>
              </a:rPr>
              <a:t>, </a:t>
            </a:r>
            <a:r>
              <a:rPr lang="en-US">
                <a:solidFill>
                  <a:srgbClr val="2AA198"/>
                </a:solidFill>
                <a:effectLst/>
              </a:rPr>
              <a:t>2</a:t>
            </a:r>
            <a:r>
              <a:rPr lang="en-US">
                <a:solidFill>
                  <a:srgbClr val="586E75"/>
                </a:solidFill>
                <a:effectLst/>
              </a:rPr>
              <a:t>, </a:t>
            </a:r>
            <a:r>
              <a:rPr lang="en-US">
                <a:solidFill>
                  <a:srgbClr val="2AA198"/>
                </a:solidFill>
                <a:effectLst/>
              </a:rPr>
              <a:t>3 </a:t>
            </a:r>
            <a:r>
              <a:rPr lang="en-US">
                <a:solidFill>
                  <a:srgbClr val="586E75"/>
                </a:solidFill>
                <a:effectLst/>
              </a:rPr>
              <a:t>]</a:t>
            </a:r>
            <a:r>
              <a:rPr lang="en-US">
                <a:solidFill>
                  <a:srgbClr val="333333"/>
                </a:solidFill>
                <a:effectLst/>
              </a:rPr>
              <a:t> </a:t>
            </a:r>
            <a:r>
              <a:rPr lang="en-US">
                <a:solidFill>
                  <a:srgbClr val="859900"/>
                </a:solidFill>
                <a:effectLst/>
              </a:rPr>
              <a:t>return</a:t>
            </a:r>
            <a:r>
              <a:rPr lang="en-US">
                <a:solidFill>
                  <a:srgbClr val="333333"/>
                </a:solidFill>
                <a:effectLst/>
              </a:rPr>
              <a:t> n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 err="1">
                <a:solidFill>
                  <a:srgbClr val="333333"/>
                </a:solidFill>
                <a:effectLst/>
              </a:rPr>
              <a:t>n</a:t>
            </a:r>
            <a:r>
              <a:rPr lang="en-US" dirty="0" err="1">
                <a:solidFill>
                  <a:srgbClr val="586E75"/>
                </a:solidFill>
                <a:effectLst/>
              </a:rPr>
              <a:t>.</a:t>
            </a:r>
            <a:r>
              <a:rPr lang="en-US" dirty="0" err="1">
                <a:solidFill>
                  <a:srgbClr val="333333"/>
                </a:solidFill>
                <a:effectLst/>
              </a:rPr>
              <a:t>price</a:t>
            </a:r>
            <a:r>
              <a:rPr lang="en-US" dirty="0">
                <a:solidFill>
                  <a:srgbClr val="333333"/>
                </a:solidFill>
                <a:effectLst/>
              </a:rPr>
              <a:t> 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`Price`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1093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sum(expression)</a:t>
            </a:r>
          </a:p>
          <a:p>
            <a:endParaRPr lang="en-IN" sz="400" dirty="0"/>
          </a:p>
          <a:p>
            <a:r>
              <a:rPr lang="en-IN" dirty="0"/>
              <a:t>avg(expression)</a:t>
            </a:r>
          </a:p>
          <a:p>
            <a:endParaRPr lang="en-IN" sz="400" dirty="0"/>
          </a:p>
          <a:p>
            <a:r>
              <a:rPr lang="en-IN" dirty="0"/>
              <a:t>count(*/expression)</a:t>
            </a:r>
          </a:p>
          <a:p>
            <a:endParaRPr lang="en-IN" sz="400" dirty="0"/>
          </a:p>
          <a:p>
            <a:r>
              <a:rPr lang="en-IN" dirty="0"/>
              <a:t>max(expression)</a:t>
            </a:r>
          </a:p>
          <a:p>
            <a:endParaRPr lang="en-IN" sz="400" dirty="0"/>
          </a:p>
          <a:p>
            <a:r>
              <a:rPr lang="en-IN" dirty="0"/>
              <a:t>min(expression)</a:t>
            </a:r>
          </a:p>
          <a:p>
            <a:endParaRPr lang="en-IN" sz="400" dirty="0"/>
          </a:p>
          <a:p>
            <a:r>
              <a:rPr lang="en-IN" dirty="0"/>
              <a:t>collect(expression)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 </a:t>
            </a:r>
            <a:r>
              <a:rPr lang="en-US" dirty="0">
                <a:solidFill>
                  <a:srgbClr val="859900"/>
                </a:solidFill>
                <a:effectLst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Total_Nodes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2"/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03AE819-5793-4C2D-A808-F947BC614CB9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781632"/>
                </a:solidFill>
                <a:latin typeface="Century"/>
              </a:rPr>
              <a:t>neo4j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5E4C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Open Sans"/>
                <a:ea typeface="DejaVu Sans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 name</a:t>
            </a:r>
            <a:r>
              <a:rPr lang="en-US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NOT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EXISTS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  <a:p>
            <a:endParaRPr lang="en-US" sz="400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or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REPLACE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 name</a:t>
            </a:r>
            <a:endParaRPr lang="en-IN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SHOW { DATABASE name | DATABASES | DEFAULT DATABASE | HOME DATABASE }</a:t>
            </a:r>
            <a:endParaRPr lang="en-US" b="0" i="0" dirty="0">
              <a:solidFill>
                <a:srgbClr val="0070C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use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:USE DATABASE name</a:t>
            </a:r>
            <a:endParaRPr lang="en-US" b="0" i="0" dirty="0">
              <a:solidFill>
                <a:srgbClr val="0070C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movies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DATABASE name 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EXISTS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en-US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 IF EXISTS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C1CFA5AC-A6FE-4EC2-80D0-E39BAFC04F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1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02AD98A7-2A5F-4425-BDD7-7EFBA857FD08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You can add or ignore semicolon (;). It is optional.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38706</TotalTime>
  <Words>1138</Words>
  <Application>Microsoft Office PowerPoint</Application>
  <PresentationFormat>Widescreen</PresentationFormat>
  <Paragraphs>188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9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Gill Sans MT (Body)</vt:lpstr>
      <vt:lpstr>Helvetica Neue</vt:lpstr>
      <vt:lpstr>Monaco</vt:lpstr>
      <vt:lpstr>Nunito Sans</vt:lpstr>
      <vt:lpstr>Open Sans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</cp:lastModifiedBy>
  <cp:revision>8813</cp:revision>
  <dcterms:created xsi:type="dcterms:W3CDTF">2015-10-09T06:09:34Z</dcterms:created>
  <dcterms:modified xsi:type="dcterms:W3CDTF">2021-06-24T13:48:16Z</dcterms:modified>
</cp:coreProperties>
</file>