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2.xml.rels" ContentType="application/vnd.openxmlformats-package.relationships+xml"/>
  <Override PartName="/ppt/slides/_rels/slide1.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3360" y="6447240"/>
            <a:ext cx="177840" cy="1476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0520" cy="12672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0520" cy="6728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1960" cy="12672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1960" cy="6728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3360" y="6447240"/>
            <a:ext cx="177840" cy="1476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3360" y="6447240"/>
            <a:ext cx="177840" cy="1476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21560" cy="9777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1480" cy="2841480"/>
          </a:xfrm>
          <a:prstGeom prst="rect">
            <a:avLst/>
          </a:prstGeom>
          <a:ln>
            <a:noFill/>
          </a:ln>
        </p:spPr>
      </p:pic>
      <p:sp>
        <p:nvSpPr>
          <p:cNvPr id="90" name="CustomShape 2"/>
          <p:cNvSpPr/>
          <p:nvPr/>
        </p:nvSpPr>
        <p:spPr>
          <a:xfrm>
            <a:off x="720000" y="5158800"/>
            <a:ext cx="10871640" cy="11768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41480" cy="1054800"/>
          </a:xfrm>
          <a:prstGeom prst="rect">
            <a:avLst/>
          </a:prstGeom>
          <a:ln>
            <a:noFill/>
          </a:ln>
        </p:spPr>
      </p:pic>
      <p:sp>
        <p:nvSpPr>
          <p:cNvPr id="92" name="CustomShape 3"/>
          <p:cNvSpPr/>
          <p:nvPr/>
        </p:nvSpPr>
        <p:spPr>
          <a:xfrm>
            <a:off x="3557880" y="93600"/>
            <a:ext cx="84398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3280" cy="1056600"/>
          </a:xfrm>
          <a:prstGeom prst="rect">
            <a:avLst/>
          </a:prstGeom>
          <a:ln>
            <a:noFill/>
          </a:ln>
        </p:spPr>
      </p:pic>
      <p:pic>
        <p:nvPicPr>
          <p:cNvPr id="94" name="Picture 7" descr=""/>
          <p:cNvPicPr/>
          <p:nvPr/>
        </p:nvPicPr>
        <p:blipFill>
          <a:blip r:embed="rId4"/>
          <a:stretch/>
        </p:blipFill>
        <p:spPr>
          <a:xfrm>
            <a:off x="57960" y="2448000"/>
            <a:ext cx="3539520" cy="3539520"/>
          </a:xfrm>
          <a:prstGeom prst="rect">
            <a:avLst/>
          </a:prstGeom>
          <a:ln>
            <a:noFill/>
          </a:ln>
        </p:spPr>
      </p:pic>
      <p:sp>
        <p:nvSpPr>
          <p:cNvPr id="95" name="CustomShape 4"/>
          <p:cNvSpPr/>
          <p:nvPr/>
        </p:nvSpPr>
        <p:spPr>
          <a:xfrm>
            <a:off x="7632000" y="4716000"/>
            <a:ext cx="3455640" cy="402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9640" cy="1035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6880" cy="214704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9640" cy="1035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6880" cy="255852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6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9640" cy="1705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6880" cy="214704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701440" cy="131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9640" cy="760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6880" cy="173556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7400" cy="1357560"/>
          </a:xfrm>
          <a:prstGeom prst="rect">
            <a:avLst/>
          </a:prstGeom>
          <a:noFill/>
          <a:ln>
            <a:noFill/>
          </a:ln>
        </p:spPr>
        <p:style>
          <a:lnRef idx="0"/>
          <a:fillRef idx="0"/>
          <a:effectRef idx="0"/>
          <a:fontRef idx="minor"/>
        </p:style>
        <p:txBody>
          <a:bodyPr lIns="90000" rIns="90000" tIns="45000" bIns="45000">
            <a:noAutofit/>
          </a:bodyPr>
          <a:p>
            <a:pPr marL="216000" indent="-2062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6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6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6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6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9640" cy="669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6880" cy="132408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43400" cy="1004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34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34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71320" cy="64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51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6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9640" cy="1309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688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6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22240" cy="1979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6640" cy="132408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43400" cy="1004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576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576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70144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6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4" name="CustomShape 2"/>
          <p:cNvSpPr/>
          <p:nvPr/>
        </p:nvSpPr>
        <p:spPr>
          <a:xfrm>
            <a:off x="248400" y="762120"/>
            <a:ext cx="11699640" cy="1979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5" name="CustomShape 3"/>
          <p:cNvSpPr/>
          <p:nvPr/>
        </p:nvSpPr>
        <p:spPr>
          <a:xfrm>
            <a:off x="1600200" y="4593600"/>
            <a:ext cx="8876880" cy="91260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6" name="CustomShape 4"/>
          <p:cNvSpPr/>
          <p:nvPr/>
        </p:nvSpPr>
        <p:spPr>
          <a:xfrm>
            <a:off x="1584000" y="5790240"/>
            <a:ext cx="8843400" cy="6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576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7"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8" name="CustomShape 6"/>
          <p:cNvSpPr/>
          <p:nvPr/>
        </p:nvSpPr>
        <p:spPr>
          <a:xfrm>
            <a:off x="246600" y="3048120"/>
            <a:ext cx="1170144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0"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1"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3" name="CustomShape 2"/>
          <p:cNvSpPr/>
          <p:nvPr/>
        </p:nvSpPr>
        <p:spPr>
          <a:xfrm>
            <a:off x="248400" y="762120"/>
            <a:ext cx="11699640" cy="1309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4" name="CustomShape 3"/>
          <p:cNvSpPr/>
          <p:nvPr/>
        </p:nvSpPr>
        <p:spPr>
          <a:xfrm>
            <a:off x="1600200" y="3621600"/>
            <a:ext cx="8876880" cy="91260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5" name="CustomShape 4"/>
          <p:cNvSpPr/>
          <p:nvPr/>
        </p:nvSpPr>
        <p:spPr>
          <a:xfrm>
            <a:off x="1584000" y="5106240"/>
            <a:ext cx="8843400" cy="68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576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6"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7" name="CustomShape 6"/>
          <p:cNvSpPr/>
          <p:nvPr/>
        </p:nvSpPr>
        <p:spPr>
          <a:xfrm>
            <a:off x="246600" y="239508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199"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1" name="CustomShape 2"/>
          <p:cNvSpPr/>
          <p:nvPr/>
        </p:nvSpPr>
        <p:spPr>
          <a:xfrm>
            <a:off x="248400" y="762120"/>
            <a:ext cx="11699640" cy="1035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2" name="CustomShape 3"/>
          <p:cNvSpPr/>
          <p:nvPr/>
        </p:nvSpPr>
        <p:spPr>
          <a:xfrm>
            <a:off x="1600200" y="3621600"/>
            <a:ext cx="8876880" cy="91260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3"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4" name="CustomShape 5"/>
          <p:cNvSpPr/>
          <p:nvPr/>
        </p:nvSpPr>
        <p:spPr>
          <a:xfrm>
            <a:off x="246600" y="214848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676520" y="2362320"/>
            <a:ext cx="8826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6" name="CustomShape 2"/>
          <p:cNvSpPr/>
          <p:nvPr/>
        </p:nvSpPr>
        <p:spPr>
          <a:xfrm>
            <a:off x="522360" y="4467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704680" cy="852120"/>
          </a:xfrm>
          <a:prstGeom prst="rect">
            <a:avLst/>
          </a:prstGeom>
          <a:noFill/>
          <a:ln>
            <a:noFill/>
          </a:ln>
        </p:spPr>
        <p:style>
          <a:lnRef idx="0"/>
          <a:fillRef idx="0"/>
          <a:effectRef idx="0"/>
          <a:fontRef idx="minor"/>
        </p:style>
        <p:txBody>
          <a:bodyPr lIns="90000" rIns="90000" tIns="45000" bIns="45000">
            <a:spAutoFit/>
          </a:bodyPr>
          <a:p>
            <a:pPr marL="343080" indent="-3301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01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7046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70468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70468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288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288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7288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9400" cy="343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704680" cy="69984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8120" cy="4874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7080" cy="37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8" name="CustomShape 2"/>
          <p:cNvSpPr/>
          <p:nvPr/>
        </p:nvSpPr>
        <p:spPr>
          <a:xfrm>
            <a:off x="248400" y="762120"/>
            <a:ext cx="11699640" cy="1827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09" name="CustomShape 3"/>
          <p:cNvSpPr/>
          <p:nvPr/>
        </p:nvSpPr>
        <p:spPr>
          <a:xfrm>
            <a:off x="1600200" y="4989600"/>
            <a:ext cx="8876880" cy="173556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0"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1" name="CustomShape 5"/>
          <p:cNvSpPr/>
          <p:nvPr/>
        </p:nvSpPr>
        <p:spPr>
          <a:xfrm>
            <a:off x="246600" y="2903040"/>
            <a:ext cx="11701440" cy="131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26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3" name="CustomShape 2"/>
          <p:cNvSpPr/>
          <p:nvPr/>
        </p:nvSpPr>
        <p:spPr>
          <a:xfrm>
            <a:off x="522360" y="425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5" name="CustomShape 2"/>
          <p:cNvSpPr/>
          <p:nvPr/>
        </p:nvSpPr>
        <p:spPr>
          <a:xfrm>
            <a:off x="248400" y="762120"/>
            <a:ext cx="11699640" cy="1431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6" name="CustomShape 3"/>
          <p:cNvSpPr/>
          <p:nvPr/>
        </p:nvSpPr>
        <p:spPr>
          <a:xfrm>
            <a:off x="1600200" y="4557600"/>
            <a:ext cx="8876880" cy="132408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7"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8" name="CustomShape 5"/>
          <p:cNvSpPr/>
          <p:nvPr/>
        </p:nvSpPr>
        <p:spPr>
          <a:xfrm>
            <a:off x="246600" y="2496600"/>
            <a:ext cx="1170144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0" name="CustomShape 2"/>
          <p:cNvSpPr/>
          <p:nvPr/>
        </p:nvSpPr>
        <p:spPr>
          <a:xfrm>
            <a:off x="1666800" y="609480"/>
            <a:ext cx="8826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1" name="CustomShape 3"/>
          <p:cNvSpPr/>
          <p:nvPr/>
        </p:nvSpPr>
        <p:spPr>
          <a:xfrm>
            <a:off x="522360" y="3531600"/>
            <a:ext cx="110631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3"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5" name="CustomShape 2"/>
          <p:cNvSpPr/>
          <p:nvPr/>
        </p:nvSpPr>
        <p:spPr>
          <a:xfrm>
            <a:off x="248400" y="762120"/>
            <a:ext cx="11699640" cy="1309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6" name="CustomShape 3"/>
          <p:cNvSpPr/>
          <p:nvPr/>
        </p:nvSpPr>
        <p:spPr>
          <a:xfrm>
            <a:off x="1600200" y="3585600"/>
            <a:ext cx="8876880" cy="91260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7" name="CustomShape 4"/>
          <p:cNvSpPr/>
          <p:nvPr/>
        </p:nvSpPr>
        <p:spPr>
          <a:xfrm>
            <a:off x="5256000" y="5472000"/>
            <a:ext cx="5130000" cy="78876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28" name="CustomShape 5"/>
          <p:cNvSpPr/>
          <p:nvPr/>
        </p:nvSpPr>
        <p:spPr>
          <a:xfrm>
            <a:off x="10514160" y="2592000"/>
            <a:ext cx="1502640" cy="40611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29"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0" name="CustomShape 7"/>
          <p:cNvSpPr/>
          <p:nvPr/>
        </p:nvSpPr>
        <p:spPr>
          <a:xfrm>
            <a:off x="246600" y="249660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2"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4" name="CustomShape 2"/>
          <p:cNvSpPr/>
          <p:nvPr/>
        </p:nvSpPr>
        <p:spPr>
          <a:xfrm>
            <a:off x="248400" y="762120"/>
            <a:ext cx="11699640" cy="1857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5" name="CustomShape 3"/>
          <p:cNvSpPr/>
          <p:nvPr/>
        </p:nvSpPr>
        <p:spPr>
          <a:xfrm>
            <a:off x="8849880" y="2814840"/>
            <a:ext cx="2979000" cy="4561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6" name="CustomShape 4"/>
          <p:cNvSpPr/>
          <p:nvPr/>
        </p:nvSpPr>
        <p:spPr>
          <a:xfrm>
            <a:off x="1600200" y="4665600"/>
            <a:ext cx="8876880" cy="91260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7"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8" name="CustomShape 6"/>
          <p:cNvSpPr/>
          <p:nvPr/>
        </p:nvSpPr>
        <p:spPr>
          <a:xfrm>
            <a:off x="246600" y="290304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0"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2" name="CustomShape 2"/>
          <p:cNvSpPr/>
          <p:nvPr/>
        </p:nvSpPr>
        <p:spPr>
          <a:xfrm>
            <a:off x="248400" y="762120"/>
            <a:ext cx="11699640" cy="760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3" name="CustomShape 3"/>
          <p:cNvSpPr/>
          <p:nvPr/>
        </p:nvSpPr>
        <p:spPr>
          <a:xfrm>
            <a:off x="1600200" y="3405600"/>
            <a:ext cx="8876880" cy="132408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4" name="CustomShape 4"/>
          <p:cNvSpPr/>
          <p:nvPr/>
        </p:nvSpPr>
        <p:spPr>
          <a:xfrm>
            <a:off x="4601520" y="5832000"/>
            <a:ext cx="5616000" cy="353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5" name="CustomShape 5"/>
          <p:cNvSpPr/>
          <p:nvPr/>
        </p:nvSpPr>
        <p:spPr>
          <a:xfrm>
            <a:off x="10584000" y="3710160"/>
            <a:ext cx="1402200" cy="2547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6"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7" name="CustomShape 7"/>
          <p:cNvSpPr/>
          <p:nvPr/>
        </p:nvSpPr>
        <p:spPr>
          <a:xfrm>
            <a:off x="246600" y="174204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49"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1" name="CustomShape 2"/>
          <p:cNvSpPr/>
          <p:nvPr/>
        </p:nvSpPr>
        <p:spPr>
          <a:xfrm>
            <a:off x="248400" y="762120"/>
            <a:ext cx="11699640" cy="1857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2" name="CustomShape 3"/>
          <p:cNvSpPr/>
          <p:nvPr/>
        </p:nvSpPr>
        <p:spPr>
          <a:xfrm>
            <a:off x="1600200" y="4629600"/>
            <a:ext cx="8876880" cy="91260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3"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4" name="CustomShape 5"/>
          <p:cNvSpPr/>
          <p:nvPr/>
        </p:nvSpPr>
        <p:spPr>
          <a:xfrm>
            <a:off x="246600" y="285948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6"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2"/>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59" name="CustomShape 3"/>
          <p:cNvSpPr/>
          <p:nvPr/>
        </p:nvSpPr>
        <p:spPr>
          <a:xfrm>
            <a:off x="248400" y="762120"/>
            <a:ext cx="10419120" cy="1979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0" name="CustomShape 4"/>
          <p:cNvSpPr/>
          <p:nvPr/>
        </p:nvSpPr>
        <p:spPr>
          <a:xfrm>
            <a:off x="1600200" y="4129560"/>
            <a:ext cx="8876880" cy="91260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1" name="CustomShape 5"/>
          <p:cNvSpPr/>
          <p:nvPr/>
        </p:nvSpPr>
        <p:spPr>
          <a:xfrm>
            <a:off x="1224000" y="5511960"/>
            <a:ext cx="8921520" cy="353520"/>
          </a:xfrm>
          <a:prstGeom prst="rect">
            <a:avLst/>
          </a:prstGeom>
          <a:noFill/>
          <a:ln>
            <a:noFill/>
          </a:ln>
        </p:spPr>
        <p:style>
          <a:lnRef idx="0"/>
          <a:fillRef idx="0"/>
          <a:effectRef idx="0"/>
          <a:fontRef idx="minor"/>
        </p:style>
        <p:txBody>
          <a:bodyPr lIns="90000" rIns="90000" tIns="45000" bIns="45000">
            <a:noAutofit/>
          </a:bodyPr>
          <a:p>
            <a:pPr marL="216000" indent="-2095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2" name="CustomShape 6"/>
          <p:cNvSpPr/>
          <p:nvPr/>
        </p:nvSpPr>
        <p:spPr>
          <a:xfrm>
            <a:off x="10585440" y="973800"/>
            <a:ext cx="1432080" cy="57157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3" name="CustomShape 7"/>
          <p:cNvSpPr/>
          <p:nvPr/>
        </p:nvSpPr>
        <p:spPr>
          <a:xfrm>
            <a:off x="246600" y="3062880"/>
            <a:ext cx="117014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5"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7" name="CustomShape 2"/>
          <p:cNvSpPr/>
          <p:nvPr/>
        </p:nvSpPr>
        <p:spPr>
          <a:xfrm>
            <a:off x="248400" y="762120"/>
            <a:ext cx="10330560" cy="1461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68" name="CustomShape 3"/>
          <p:cNvSpPr/>
          <p:nvPr/>
        </p:nvSpPr>
        <p:spPr>
          <a:xfrm>
            <a:off x="1600200" y="3873600"/>
            <a:ext cx="8876880" cy="173556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69" name="CustomShape 4"/>
          <p:cNvSpPr/>
          <p:nvPr/>
        </p:nvSpPr>
        <p:spPr>
          <a:xfrm>
            <a:off x="1224000" y="5904000"/>
            <a:ext cx="8921520" cy="353520"/>
          </a:xfrm>
          <a:prstGeom prst="rect">
            <a:avLst/>
          </a:prstGeom>
          <a:noFill/>
          <a:ln>
            <a:noFill/>
          </a:ln>
        </p:spPr>
        <p:style>
          <a:lnRef idx="0"/>
          <a:fillRef idx="0"/>
          <a:effectRef idx="0"/>
          <a:fontRef idx="minor"/>
        </p:style>
        <p:txBody>
          <a:bodyPr lIns="90000" rIns="90000" tIns="45000" bIns="45000">
            <a:noAutofit/>
          </a:bodyPr>
          <a:p>
            <a:pPr marL="216000" indent="-2095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0" name="CustomShape 5"/>
          <p:cNvSpPr/>
          <p:nvPr/>
        </p:nvSpPr>
        <p:spPr>
          <a:xfrm>
            <a:off x="10585440" y="1036440"/>
            <a:ext cx="1432080" cy="56530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1"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2" name="CustomShape 7"/>
          <p:cNvSpPr/>
          <p:nvPr/>
        </p:nvSpPr>
        <p:spPr>
          <a:xfrm>
            <a:off x="246600" y="2496600"/>
            <a:ext cx="117014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4" name="CustomShape 2"/>
          <p:cNvSpPr/>
          <p:nvPr/>
        </p:nvSpPr>
        <p:spPr>
          <a:xfrm>
            <a:off x="1666800" y="609480"/>
            <a:ext cx="8826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5" name="CustomShape 3"/>
          <p:cNvSpPr/>
          <p:nvPr/>
        </p:nvSpPr>
        <p:spPr>
          <a:xfrm>
            <a:off x="522360" y="3531600"/>
            <a:ext cx="110631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060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676520" y="2362320"/>
            <a:ext cx="8826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7"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79" name="CustomShape 2"/>
          <p:cNvSpPr/>
          <p:nvPr/>
        </p:nvSpPr>
        <p:spPr>
          <a:xfrm>
            <a:off x="248400" y="762120"/>
            <a:ext cx="11699640" cy="2375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312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312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0" name="CustomShape 3"/>
          <p:cNvSpPr/>
          <p:nvPr/>
        </p:nvSpPr>
        <p:spPr>
          <a:xfrm>
            <a:off x="248400" y="3494880"/>
            <a:ext cx="11699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1" name="CustomShape 4"/>
          <p:cNvSpPr/>
          <p:nvPr/>
        </p:nvSpPr>
        <p:spPr>
          <a:xfrm>
            <a:off x="1600200" y="4629600"/>
            <a:ext cx="8876880" cy="132408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2"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4"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8200" cy="639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7880" cy="173556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43400" cy="1004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340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8200" cy="69984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82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6" name="CustomShape 2"/>
          <p:cNvSpPr/>
          <p:nvPr/>
        </p:nvSpPr>
        <p:spPr>
          <a:xfrm>
            <a:off x="248400" y="762120"/>
            <a:ext cx="11699640" cy="1583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7" name="CustomShape 3"/>
          <p:cNvSpPr/>
          <p:nvPr/>
        </p:nvSpPr>
        <p:spPr>
          <a:xfrm>
            <a:off x="248400" y="2628720"/>
            <a:ext cx="116996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88" name="CustomShape 4"/>
          <p:cNvSpPr/>
          <p:nvPr/>
        </p:nvSpPr>
        <p:spPr>
          <a:xfrm>
            <a:off x="1600200" y="3981600"/>
            <a:ext cx="8876880" cy="132408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89"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26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1"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3" name="CustomShape 2"/>
          <p:cNvSpPr/>
          <p:nvPr/>
        </p:nvSpPr>
        <p:spPr>
          <a:xfrm>
            <a:off x="248400" y="762120"/>
            <a:ext cx="11699640" cy="1431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4" name="CustomShape 3"/>
          <p:cNvSpPr/>
          <p:nvPr/>
        </p:nvSpPr>
        <p:spPr>
          <a:xfrm>
            <a:off x="248400" y="2435760"/>
            <a:ext cx="11699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5" name="CustomShape 4"/>
          <p:cNvSpPr/>
          <p:nvPr/>
        </p:nvSpPr>
        <p:spPr>
          <a:xfrm>
            <a:off x="1600200" y="3585600"/>
            <a:ext cx="8876880" cy="132408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6"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1676520" y="2362320"/>
            <a:ext cx="8826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298"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99"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1" name="CustomShape 2"/>
          <p:cNvSpPr/>
          <p:nvPr/>
        </p:nvSpPr>
        <p:spPr>
          <a:xfrm>
            <a:off x="248400" y="762120"/>
            <a:ext cx="11699640" cy="1583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2" name="CustomShape 3"/>
          <p:cNvSpPr/>
          <p:nvPr/>
        </p:nvSpPr>
        <p:spPr>
          <a:xfrm>
            <a:off x="248400" y="2669760"/>
            <a:ext cx="116996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3" name="CustomShape 4"/>
          <p:cNvSpPr/>
          <p:nvPr/>
        </p:nvSpPr>
        <p:spPr>
          <a:xfrm>
            <a:off x="1600200" y="4269600"/>
            <a:ext cx="8876880" cy="132408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4"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676520" y="2362320"/>
            <a:ext cx="882612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6"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08" name="CustomShape 2"/>
          <p:cNvSpPr/>
          <p:nvPr/>
        </p:nvSpPr>
        <p:spPr>
          <a:xfrm>
            <a:off x="248400" y="762120"/>
            <a:ext cx="11699640" cy="2223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09" name="CustomShape 3"/>
          <p:cNvSpPr/>
          <p:nvPr/>
        </p:nvSpPr>
        <p:spPr>
          <a:xfrm>
            <a:off x="248400" y="3206880"/>
            <a:ext cx="116996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0" name="CustomShape 4"/>
          <p:cNvSpPr/>
          <p:nvPr/>
        </p:nvSpPr>
        <p:spPr>
          <a:xfrm>
            <a:off x="1600200" y="4881600"/>
            <a:ext cx="8876880" cy="132408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1"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3" name="CustomShape 2"/>
          <p:cNvSpPr/>
          <p:nvPr/>
        </p:nvSpPr>
        <p:spPr>
          <a:xfrm>
            <a:off x="1666800" y="609480"/>
            <a:ext cx="8826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4" name="CustomShape 3"/>
          <p:cNvSpPr/>
          <p:nvPr/>
        </p:nvSpPr>
        <p:spPr>
          <a:xfrm>
            <a:off x="522360" y="3531600"/>
            <a:ext cx="11063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612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and smembers</a:t>
            </a:r>
            <a:endParaRPr b="0" lang="en-IN" sz="5400" spc="-1" strike="noStrike">
              <a:latin typeface="Arial"/>
            </a:endParaRPr>
          </a:p>
        </p:txBody>
      </p:sp>
      <p:sp>
        <p:nvSpPr>
          <p:cNvPr id="316"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&amp; smembers</a:t>
            </a:r>
            <a:endParaRPr b="0" lang="en-IN" sz="4000" spc="-1" strike="noStrike">
              <a:latin typeface="Arial"/>
            </a:endParaRPr>
          </a:p>
        </p:txBody>
      </p:sp>
      <p:sp>
        <p:nvSpPr>
          <p:cNvPr id="318" name="CustomShape 2"/>
          <p:cNvSpPr/>
          <p:nvPr/>
        </p:nvSpPr>
        <p:spPr>
          <a:xfrm>
            <a:off x="248400" y="762120"/>
            <a:ext cx="11699640" cy="103500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SADD</a:t>
            </a:r>
            <a:r>
              <a:rPr b="0" lang="en-US" sz="1800" spc="-1" strike="noStrike">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SMEMBERS</a:t>
            </a:r>
            <a:r>
              <a:rPr b="0" lang="en-US" sz="1800" spc="-1" strike="noStrike">
                <a:latin typeface="Arial"/>
                <a:ea typeface="DejaVu Sans"/>
              </a:rPr>
              <a:t> returns all the members of the set value stored at key.</a:t>
            </a:r>
            <a:endParaRPr b="0" lang="en-IN" sz="1800" spc="-1" strike="noStrike">
              <a:latin typeface="Arial"/>
            </a:endParaRPr>
          </a:p>
        </p:txBody>
      </p:sp>
      <p:sp>
        <p:nvSpPr>
          <p:cNvPr id="319" name="CustomShape 3"/>
          <p:cNvSpPr/>
          <p:nvPr/>
        </p:nvSpPr>
        <p:spPr>
          <a:xfrm>
            <a:off x="248400" y="2054880"/>
            <a:ext cx="116996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a:t>
            </a:r>
            <a:r>
              <a:rPr b="0" lang="en-US" sz="2000" spc="-1" strike="noStrike">
                <a:solidFill>
                  <a:srgbClr val="00b0f0"/>
                </a:solidFill>
                <a:latin typeface="Consolas"/>
                <a:ea typeface="DejaVu Sans"/>
              </a:rPr>
              <a:t>member </a:t>
            </a:r>
            <a:r>
              <a:rPr b="0" lang="en-US" sz="2000" spc="-1" strike="noStrike">
                <a:solidFill>
                  <a:srgbClr val="00b0f0"/>
                </a:solidFill>
                <a:latin typeface="Consolas"/>
                <a:ea typeface="DejaVu Sans"/>
              </a:rPr>
              <a:t>[member ...</a:t>
            </a:r>
            <a:r>
              <a:rPr b="0" lang="en-US" sz="2000" spc="-1" strike="noStrike">
                <a:solidFill>
                  <a:srgbClr val="00b0f0"/>
                </a:solidFill>
                <a:latin typeface="Consolas"/>
                <a:ea typeface="DejaVu Sans"/>
              </a:rPr>
              <a: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a:t>
            </a:r>
            <a:r>
              <a:rPr b="0" lang="en-US" sz="2000" spc="-1" strike="noStrike">
                <a:solidFill>
                  <a:srgbClr val="00b0f0"/>
                </a:solidFill>
                <a:latin typeface="Consolas"/>
                <a:ea typeface="DejaVu Sans"/>
              </a:rPr>
              <a:t>key</a:t>
            </a:r>
            <a:endParaRPr b="0" lang="en-IN" sz="2000" spc="-1" strike="noStrike">
              <a:latin typeface="Arial"/>
            </a:endParaRPr>
          </a:p>
        </p:txBody>
      </p:sp>
      <p:sp>
        <p:nvSpPr>
          <p:cNvPr id="320" name="CustomShape 4"/>
          <p:cNvSpPr/>
          <p:nvPr/>
        </p:nvSpPr>
        <p:spPr>
          <a:xfrm>
            <a:off x="288000" y="2995920"/>
            <a:ext cx="8876880" cy="132480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a:t>
            </a:r>
            <a:r>
              <a:rPr b="0" lang="en-IN" sz="1800" spc="-1" strike="noStrike">
                <a:solidFill>
                  <a:srgbClr val="ff5733"/>
                </a:solidFill>
                <a:latin typeface="Consolas"/>
                <a:ea typeface="SimSun"/>
              </a:rPr>
              <a:t>104</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a:t>
            </a:r>
            <a:r>
              <a:rPr b="0" lang="en-IN" sz="1800" spc="-1" strike="noStrike">
                <a:solidFill>
                  <a:srgbClr val="ff5733"/>
                </a:solidFill>
                <a:latin typeface="Consolas"/>
                <a:ea typeface="SimSun"/>
              </a:rPr>
              <a:t>106</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p:txBody>
      </p:sp>
      <p:sp>
        <p:nvSpPr>
          <p:cNvPr id="321" name="Line 5"/>
          <p:cNvSpPr/>
          <p:nvPr/>
        </p:nvSpPr>
        <p:spPr>
          <a:xfrm>
            <a:off x="0" y="187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6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63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23" name="CustomShape 2"/>
          <p:cNvSpPr/>
          <p:nvPr/>
        </p:nvSpPr>
        <p:spPr>
          <a:xfrm>
            <a:off x="1666800" y="609480"/>
            <a:ext cx="8826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24" name="CustomShape 3"/>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0" y="727200"/>
            <a:ext cx="19418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26" name="CustomShape 2"/>
          <p:cNvSpPr/>
          <p:nvPr/>
        </p:nvSpPr>
        <p:spPr>
          <a:xfrm>
            <a:off x="288000" y="2061720"/>
            <a:ext cx="11661840" cy="40546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38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38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27" name="CustomShape 3"/>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28" name="CustomShape 4"/>
          <p:cNvSpPr/>
          <p:nvPr/>
        </p:nvSpPr>
        <p:spPr>
          <a:xfrm>
            <a:off x="576000" y="1504080"/>
            <a:ext cx="8349840" cy="3657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29" name="CustomShape 5"/>
          <p:cNvSpPr/>
          <p:nvPr/>
        </p:nvSpPr>
        <p:spPr>
          <a:xfrm>
            <a:off x="288000" y="5543280"/>
            <a:ext cx="10833840" cy="1006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216000" y="216000"/>
            <a:ext cx="19418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31" name="CustomShape 2"/>
          <p:cNvSpPr/>
          <p:nvPr/>
        </p:nvSpPr>
        <p:spPr>
          <a:xfrm>
            <a:off x="432720" y="1224000"/>
            <a:ext cx="8349840" cy="3657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32" name="CustomShape 3"/>
          <p:cNvSpPr/>
          <p:nvPr/>
        </p:nvSpPr>
        <p:spPr>
          <a:xfrm>
            <a:off x="288000" y="1584000"/>
            <a:ext cx="609480" cy="397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33" name="CustomShape 4"/>
          <p:cNvSpPr/>
          <p:nvPr/>
        </p:nvSpPr>
        <p:spPr>
          <a:xfrm>
            <a:off x="432720" y="2073600"/>
            <a:ext cx="1108584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1365840" y="188640"/>
            <a:ext cx="96699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35" name="Picture 2" descr="http://www.bvctch.vn/vnt_upload/weblink/thks.jpg"/>
          <p:cNvPicPr/>
          <p:nvPr/>
        </p:nvPicPr>
        <p:blipFill>
          <a:blip r:embed="rId1"/>
          <a:stretch/>
        </p:blipFill>
        <p:spPr>
          <a:xfrm>
            <a:off x="4404600" y="2036160"/>
            <a:ext cx="3113640" cy="4650480"/>
          </a:xfrm>
          <a:prstGeom prst="rect">
            <a:avLst/>
          </a:prstGeom>
          <a:ln>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474480" y="2448000"/>
            <a:ext cx="10394640" cy="23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3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3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3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3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3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37" name="CustomShape 2"/>
          <p:cNvSpPr/>
          <p:nvPr/>
        </p:nvSpPr>
        <p:spPr>
          <a:xfrm>
            <a:off x="363600" y="193320"/>
            <a:ext cx="4241520" cy="595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38" name="CustomShape 3"/>
          <p:cNvSpPr/>
          <p:nvPr/>
        </p:nvSpPr>
        <p:spPr>
          <a:xfrm>
            <a:off x="504000" y="5760000"/>
            <a:ext cx="11157120" cy="599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39" name="CustomShape 4"/>
          <p:cNvSpPr/>
          <p:nvPr/>
        </p:nvSpPr>
        <p:spPr>
          <a:xfrm>
            <a:off x="9648000" y="4014000"/>
            <a:ext cx="2157120" cy="30312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368000" y="1669320"/>
            <a:ext cx="3670560" cy="293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1" name="Picture 356" descr=""/>
          <p:cNvPicPr/>
          <p:nvPr/>
        </p:nvPicPr>
        <p:blipFill>
          <a:blip r:embed="rId1"/>
          <a:stretch/>
        </p:blipFill>
        <p:spPr>
          <a:xfrm>
            <a:off x="483840" y="144000"/>
            <a:ext cx="8587440" cy="64404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9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9640" cy="639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6880" cy="2558520"/>
          </a:xfrm>
          <a:prstGeom prst="rect">
            <a:avLst/>
          </a:prstGeom>
          <a:noFill/>
          <a:ln>
            <a:noFill/>
          </a:ln>
        </p:spPr>
        <p:style>
          <a:lnRef idx="0"/>
          <a:fillRef idx="0"/>
          <a:effectRef idx="0"/>
          <a:fontRef idx="minor"/>
        </p:style>
        <p:txBody>
          <a:bodyPr lIns="90000" rIns="90000" tIns="45000" bIns="45000">
            <a:spAutoFit/>
          </a:bodyPr>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2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7014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6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63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12557</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2021-05-03T13:06:15Z</dcterms:modified>
  <cp:revision>2222</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