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3"/>
  </p:notesMasterIdLst>
  <p:sldIdLst>
    <p:sldId id="256" r:id="rId2"/>
    <p:sldId id="1390" r:id="rId3"/>
    <p:sldId id="1417" r:id="rId4"/>
    <p:sldId id="1418" r:id="rId5"/>
    <p:sldId id="1455"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1453" r:id="rId49"/>
    <p:sldId id="301" r:id="rId50"/>
    <p:sldId id="1399" r:id="rId51"/>
    <p:sldId id="303" r:id="rId52"/>
    <p:sldId id="304" r:id="rId53"/>
    <p:sldId id="1400" r:id="rId54"/>
    <p:sldId id="1401" r:id="rId55"/>
    <p:sldId id="307" r:id="rId56"/>
    <p:sldId id="1402" r:id="rId57"/>
    <p:sldId id="309" r:id="rId58"/>
    <p:sldId id="310" r:id="rId59"/>
    <p:sldId id="311" r:id="rId60"/>
    <p:sldId id="312" r:id="rId61"/>
    <p:sldId id="1403" r:id="rId62"/>
    <p:sldId id="1404" r:id="rId63"/>
    <p:sldId id="1405" r:id="rId64"/>
    <p:sldId id="316" r:id="rId65"/>
    <p:sldId id="317" r:id="rId66"/>
    <p:sldId id="1406" r:id="rId67"/>
    <p:sldId id="1407" r:id="rId68"/>
    <p:sldId id="320" r:id="rId69"/>
    <p:sldId id="1408" r:id="rId70"/>
    <p:sldId id="322" r:id="rId71"/>
    <p:sldId id="323" r:id="rId72"/>
    <p:sldId id="324" r:id="rId73"/>
    <p:sldId id="325" r:id="rId74"/>
    <p:sldId id="1409" r:id="rId75"/>
    <p:sldId id="327" r:id="rId76"/>
    <p:sldId id="1410" r:id="rId77"/>
    <p:sldId id="329" r:id="rId78"/>
    <p:sldId id="1411" r:id="rId79"/>
    <p:sldId id="1412" r:id="rId80"/>
    <p:sldId id="332" r:id="rId81"/>
    <p:sldId id="333" r:id="rId82"/>
    <p:sldId id="334" r:id="rId83"/>
    <p:sldId id="335" r:id="rId84"/>
    <p:sldId id="1413" r:id="rId85"/>
    <p:sldId id="1414" r:id="rId86"/>
    <p:sldId id="338" r:id="rId87"/>
    <p:sldId id="339" r:id="rId88"/>
    <p:sldId id="340" r:id="rId89"/>
    <p:sldId id="341" r:id="rId90"/>
    <p:sldId id="1415" r:id="rId91"/>
    <p:sldId id="343" r:id="rId92"/>
    <p:sldId id="344" r:id="rId93"/>
    <p:sldId id="345" r:id="rId94"/>
    <p:sldId id="346" r:id="rId95"/>
    <p:sldId id="347" r:id="rId96"/>
    <p:sldId id="348" r:id="rId97"/>
    <p:sldId id="349" r:id="rId98"/>
    <p:sldId id="350" r:id="rId99"/>
    <p:sldId id="351" r:id="rId100"/>
    <p:sldId id="1416" r:id="rId101"/>
    <p:sldId id="353" r:id="rId102"/>
    <p:sldId id="1419" r:id="rId103"/>
    <p:sldId id="1421" r:id="rId104"/>
    <p:sldId id="1454" r:id="rId105"/>
    <p:sldId id="1422" r:id="rId106"/>
    <p:sldId id="1446" r:id="rId107"/>
    <p:sldId id="1450" r:id="rId108"/>
    <p:sldId id="1438" r:id="rId109"/>
    <p:sldId id="1423" r:id="rId110"/>
    <p:sldId id="1439" r:id="rId111"/>
    <p:sldId id="1442" r:id="rId112"/>
    <p:sldId id="1448" r:id="rId113"/>
    <p:sldId id="1449" r:id="rId114"/>
    <p:sldId id="1444" r:id="rId115"/>
    <p:sldId id="1445" r:id="rId116"/>
    <p:sldId id="1443" r:id="rId117"/>
    <p:sldId id="1424" r:id="rId118"/>
    <p:sldId id="1440" r:id="rId119"/>
    <p:sldId id="1441" r:id="rId120"/>
    <p:sldId id="1425" r:id="rId121"/>
    <p:sldId id="1447" r:id="rId122"/>
    <p:sldId id="1426" r:id="rId123"/>
    <p:sldId id="1427" r:id="rId124"/>
    <p:sldId id="1428" r:id="rId125"/>
    <p:sldId id="1429" r:id="rId126"/>
    <p:sldId id="1451" r:id="rId127"/>
    <p:sldId id="1430" r:id="rId128"/>
    <p:sldId id="1431" r:id="rId129"/>
    <p:sldId id="1432" r:id="rId130"/>
    <p:sldId id="1459" r:id="rId131"/>
    <p:sldId id="1456" r:id="rId132"/>
    <p:sldId id="1433" r:id="rId133"/>
    <p:sldId id="1457" r:id="rId134"/>
    <p:sldId id="1458" r:id="rId135"/>
    <p:sldId id="1452" r:id="rId136"/>
    <p:sldId id="1434" r:id="rId137"/>
    <p:sldId id="1461" r:id="rId138"/>
    <p:sldId id="1460" r:id="rId139"/>
    <p:sldId id="1435" r:id="rId140"/>
    <p:sldId id="1436" r:id="rId141"/>
    <p:sldId id="1437" r:id="rId1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41C60C"/>
    <a:srgbClr val="840FF9"/>
    <a:srgbClr val="7E007E"/>
    <a:srgbClr val="39AE0A"/>
    <a:srgbClr val="164404"/>
    <a:srgbClr val="F63122"/>
    <a:srgbClr val="CAA496"/>
    <a:srgbClr val="5E4C34"/>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9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a:t>
            </a:r>
            <a:endParaRPr lang="en-IN" sz="4000" b="0" strike="noStrike" spc="-1" dirty="0">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Node.js–Redis 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Local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localServer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Remote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a:t>
            </a:r>
            <a:r>
              <a:rPr lang="en-IN" sz="4000" spc="-1" dirty="0">
                <a:solidFill>
                  <a:srgbClr val="F7C120"/>
                </a:solidFill>
                <a:latin typeface="Open Sans"/>
                <a:ea typeface="DejaVu Sans"/>
              </a:rPr>
              <a:t>remoteServer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5339039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extLst>
      <p:ext uri="{BB962C8B-B14F-4D97-AF65-F5344CB8AC3E}">
        <p14:creationId xmlns:p14="http://schemas.microsoft.com/office/powerpoint/2010/main" val="19109792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&amp; setnx</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&amp; setnx</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 </a:t>
            </a:r>
            <a:r>
              <a:rPr lang="en-IN" sz="4000" spc="-1" dirty="0">
                <a:solidFill>
                  <a:srgbClr val="F7C120"/>
                </a:solidFill>
                <a:latin typeface="Open Sans"/>
                <a:ea typeface="DejaVu Sans"/>
              </a:rPr>
              <a:t>DECRBY </a:t>
            </a:r>
            <a:r>
              <a:rPr lang="en-IN" sz="4000" b="0" strike="noStrike" spc="-1" dirty="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extLst>
      <p:ext uri="{BB962C8B-B14F-4D97-AF65-F5344CB8AC3E}">
        <p14:creationId xmlns:p14="http://schemas.microsoft.com/office/powerpoint/2010/main" val="2153011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getex</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HDEL</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'b'</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b</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 'b', 'c'</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 b and c</a:t>
            </a:r>
            <a:endParaRPr lang="en-IN" sz="1600" dirty="0">
              <a:solidFill>
                <a:srgbClr val="F280D0"/>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327221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HRANDFIELD_COUNT</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HRANDFIELD_COUNT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6524693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hRandFieldCountWithValues</a:t>
            </a: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hRandFieldCountWithValues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61658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HEXISTS</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HEXISTS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"userName"</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 [ true, false]</a:t>
            </a:r>
            <a:endParaRPr lang="en-IN" sz="1600" dirty="0">
              <a:solidFill>
                <a:srgbClr val="22AA44"/>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412521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HINCRBY</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22AA44"/>
                </a:solidFill>
                <a:latin typeface="Consolas" panose="020B0609020204030204" pitchFamily="49" charset="0"/>
              </a:rPr>
              <a:t> </a:t>
            </a:r>
            <a:r>
              <a:rPr lang="en-US" sz="1600" dirty="0">
                <a:solidFill>
                  <a:srgbClr val="6688CC"/>
                </a:solidFill>
                <a:latin typeface="Consolas" panose="020B0609020204030204" pitchFamily="49" charset="0"/>
              </a:rPr>
              <a:t>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HINCRBY</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"likes"</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221107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183921251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4524315"/>
          </a:xfrm>
          <a:prstGeom prst="rect">
            <a:avLst/>
          </a:prstGeom>
          <a:noFill/>
        </p:spPr>
        <p:txBody>
          <a:bodyPr wrap="square">
            <a:spAutoFit/>
          </a:bodyPr>
          <a:lstStyle/>
          <a:p>
            <a:r>
              <a:rPr lang="en-IN" sz="1600" dirty="0">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s</a:t>
            </a:r>
            <a:r>
              <a:rPr lang="en-IN" sz="1600" dirty="0">
                <a:solidFill>
                  <a:srgbClr val="22AA44"/>
                </a:solidFill>
                <a:latin typeface="Consolas" panose="020B0609020204030204" pitchFamily="49" charset="0"/>
              </a:rPr>
              <a:t>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"vrushali"</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"nitish"</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"summit"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"gau"</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deep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's*'</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"allStudents"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7.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8.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"unplacedStudents"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9.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SRANDMEMBER_COUNT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8759989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2800767"/>
          </a:xfrm>
          <a:prstGeom prst="rect">
            <a:avLst/>
          </a:prstGeom>
          <a:noFill/>
        </p:spPr>
        <p:txBody>
          <a:bodyPr wrap="square">
            <a:spAutoFit/>
          </a:bodyPr>
          <a:lstStyle/>
          <a:p>
            <a:r>
              <a:rPr lang="en-IN" sz="1600" dirty="0">
                <a:solidFill>
                  <a:srgbClr val="6688CC"/>
                </a:solidFill>
                <a:latin typeface="Consolas" panose="020B0609020204030204" pitchFamily="49" charset="0"/>
              </a:rPr>
              <a:t>10.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SMEMBERS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works like SSCAN</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 true, false]</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true, true, true]</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SPOP</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//Removes and returns one or more random members from the </a:t>
            </a:r>
          </a:p>
          <a:p>
            <a:r>
              <a:rPr lang="en-IN" sz="1600" dirty="0">
                <a:solidFill>
                  <a:srgbClr val="FF0000"/>
                </a:solidFill>
                <a:latin typeface="Consolas" panose="020B0609020204030204" pitchFamily="49" charset="0"/>
              </a:rPr>
              <a:t>                                              set value store at key.</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SREM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ruhan</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 the specified members from the </a:t>
            </a:r>
          </a:p>
          <a:p>
            <a:r>
              <a:rPr lang="en-IN" sz="1600" dirty="0">
                <a:solidFill>
                  <a:srgbClr val="FF0000"/>
                </a:solidFill>
                <a:latin typeface="Consolas" panose="020B0609020204030204" pitchFamily="49" charset="0"/>
              </a:rPr>
              <a:t>                                                                  set stored key.</a:t>
            </a:r>
          </a:p>
        </p:txBody>
      </p:sp>
    </p:spTree>
    <p:extLst>
      <p:ext uri="{BB962C8B-B14F-4D97-AF65-F5344CB8AC3E}">
        <p14:creationId xmlns:p14="http://schemas.microsoft.com/office/powerpoint/2010/main" val="31393094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271764352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TextBox 1">
            <a:extLst>
              <a:ext uri="{FF2B5EF4-FFF2-40B4-BE49-F238E27FC236}">
                <a16:creationId xmlns:a16="http://schemas.microsoft.com/office/drawing/2014/main" id="{772CCA7C-6E73-62DA-AAF1-310AA9D7E4BE}"/>
              </a:ext>
            </a:extLst>
          </p:cNvPr>
          <p:cNvSpPr txBox="1"/>
          <p:nvPr/>
        </p:nvSpPr>
        <p:spPr>
          <a:xfrm>
            <a:off x="246600" y="1640989"/>
            <a:ext cx="11693880" cy="3293209"/>
          </a:xfrm>
          <a:prstGeom prst="rect">
            <a:avLst/>
          </a:prstGeom>
          <a:noFill/>
        </p:spPr>
        <p:txBody>
          <a:bodyPr wrap="square">
            <a:spAutoFit/>
          </a:bodyPr>
          <a:lstStyle/>
          <a:p>
            <a:r>
              <a:rPr lang="en-IN" sz="1600" dirty="0">
                <a:solidFill>
                  <a:srgbClr val="6688CC"/>
                </a:solidFill>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'grapes'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'apple'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'banana'</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'orange'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'two'</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'three'</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"BEFORE", </a:t>
            </a:r>
            <a:r>
              <a:rPr lang="en-IN" sz="1600" dirty="0">
                <a:solidFill>
                  <a:srgbClr val="22AA44"/>
                </a:solidFill>
                <a:latin typeface="Consolas" panose="020B0609020204030204" pitchFamily="49" charset="0"/>
              </a:rPr>
              <a:t>"kiwi", 'mango'</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"AFTER", </a:t>
            </a:r>
            <a:r>
              <a:rPr lang="en-IN" sz="1600" dirty="0">
                <a:solidFill>
                  <a:srgbClr val="22AA44"/>
                </a:solidFill>
                <a:latin typeface="Consolas" panose="020B0609020204030204" pitchFamily="49" charset="0"/>
              </a:rPr>
              <a:t>"kiw</a:t>
            </a:r>
            <a:r>
              <a:rPr lang="en-IN" sz="1600" dirty="0">
                <a:solidFill>
                  <a:srgbClr val="6688CC"/>
                </a:solidFill>
                <a:latin typeface="Consolas" panose="020B0609020204030204" pitchFamily="49" charset="0"/>
              </a:rPr>
              <a:t>i</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'mango</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1, </a:t>
            </a:r>
            <a:r>
              <a:rPr lang="en-IN" sz="1600" dirty="0">
                <a:solidFill>
                  <a:srgbClr val="22AA44"/>
                </a:solidFill>
                <a:latin typeface="Consolas" panose="020B0609020204030204" pitchFamily="49" charset="0"/>
              </a:rPr>
              <a:t>'banana'</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//element by INDEX number</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LPOS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'apple</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//returns the index of matching elements</a:t>
            </a:r>
          </a:p>
          <a:p>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580439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&amp; </a:t>
            </a:r>
            <a:r>
              <a:rPr lang="en-IN" sz="4000" b="0" strike="noStrike" spc="-1" dirty="0" err="1">
                <a:solidFill>
                  <a:srgbClr val="F7C120"/>
                </a:solidFill>
                <a:latin typeface="Open Sans"/>
                <a:ea typeface="DejaVu Sans"/>
              </a:rPr>
              <a:t>getex</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getdel &amp; getrange</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ttl / pttl</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ttl / pttl</a:t>
            </a:r>
            <a:endParaRPr lang="en-IN" sz="4000" b="0" strike="noStrike" spc="-1" dirty="0">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pttl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password:1</a:t>
            </a:r>
            <a:endParaRPr lang="en-IN" sz="1800" b="0" strike="noStrike" spc="-1" dirty="0">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expire &amp; persist</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&amp; persist</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msetnx &amp; mget</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incrby &amp; incrbyfloat</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incr </a:t>
            </a:r>
            <a:r>
              <a:rPr lang="en-IN" sz="1800" b="0" strike="noStrike" spc="-1" dirty="0" err="1">
                <a:solidFill>
                  <a:srgbClr val="FF5733"/>
                </a:solidFill>
                <a:latin typeface="Consolas"/>
                <a:ea typeface="SimSun"/>
              </a:rPr>
              <a:t>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incrny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r>
              <a:rPr lang="en-IN" sz="1800" b="0" strike="noStrike" spc="-1" dirty="0">
                <a:solidFill>
                  <a:srgbClr val="FF5733"/>
                </a:solidFill>
                <a:latin typeface="Consolas"/>
                <a:ea typeface="SimSun"/>
              </a:rPr>
              <a:t> 2</a:t>
            </a:r>
            <a:endParaRPr lang="en-IN" sz="1800" b="0" strike="noStrike" spc="-1" dirty="0">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&amp; decrby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strlen</a:t>
            </a:r>
            <a:r>
              <a:rPr lang="en-IN" sz="4800" i="1" spc="-1" dirty="0">
                <a:solidFill>
                  <a:srgbClr val="F7C120"/>
                </a:solidFill>
                <a:latin typeface="Segoe UI Light" panose="020B0502040204020203" pitchFamily="34" charset="0"/>
                <a:ea typeface="DejaVu Sans"/>
                <a:cs typeface="Segoe UI Light" panose="020B0502040204020203" pitchFamily="34" charset="0"/>
              </a:rPr>
              <a:t> &amp; type</a:t>
            </a: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move, del &amp; exists</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renamenx &amp; randomkey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rpush</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&amp; lrange</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&amp; linsert</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lpop, rpop &amp; lmpop</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b="0" strike="noStrike" spc="-1">
                <a:solidFill>
                  <a:srgbClr val="F7C120"/>
                </a:solidFill>
                <a:latin typeface="Open Sans"/>
                <a:ea typeface="DejaVu Sans"/>
              </a:rPr>
              <a:t>lpop</a:t>
            </a:r>
            <a:r>
              <a:rPr lang="en-IN" sz="4000" spc="-1" dirty="0">
                <a:solidFill>
                  <a:srgbClr val="F7C120"/>
                </a:solidFill>
                <a:latin typeface="Open Sans"/>
                <a:ea typeface="DejaVu Sans"/>
              </a:rPr>
              <a:t>, rpop &amp; lmpop</a:t>
            </a: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4316600"/>
            <a:ext cx="11690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LPOP fruits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RPOP fruits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1 </a:t>
            </a:r>
            <a:r>
              <a:rPr lang="en-IN" spc="-1" dirty="0">
                <a:solidFill>
                  <a:srgbClr val="FF5733"/>
                </a:solidFill>
                <a:latin typeface="Consolas"/>
                <a:ea typeface="SimSun"/>
              </a:rPr>
              <a:t>fruits</a:t>
            </a:r>
            <a:r>
              <a:rPr lang="en-US" spc="-1" dirty="0">
                <a:solidFill>
                  <a:srgbClr val="FF5733"/>
                </a:solidFill>
                <a:latin typeface="Consolas"/>
                <a:ea typeface="SimSun"/>
              </a:rPr>
              <a:t> LEFT COUNT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2 </a:t>
            </a:r>
            <a:r>
              <a:rPr lang="en-IN" spc="-1" dirty="0">
                <a:solidFill>
                  <a:srgbClr val="FF5733"/>
                </a:solidFill>
                <a:latin typeface="Consolas"/>
                <a:ea typeface="SimSun"/>
              </a:rPr>
              <a:t>fruits1</a:t>
            </a:r>
            <a:r>
              <a:rPr lang="en-US" spc="-1" dirty="0">
                <a:solidFill>
                  <a:srgbClr val="FF5733"/>
                </a:solidFill>
                <a:latin typeface="Consolas"/>
                <a:ea typeface="SimSun"/>
              </a:rPr>
              <a:t> </a:t>
            </a:r>
            <a:r>
              <a:rPr lang="en-IN" spc="-1" dirty="0">
                <a:solidFill>
                  <a:srgbClr val="FF5733"/>
                </a:solidFill>
                <a:latin typeface="Consolas"/>
                <a:ea typeface="SimSun"/>
              </a:rPr>
              <a:t>fruits2 </a:t>
            </a:r>
            <a:r>
              <a:rPr lang="en-US" spc="-1" dirty="0">
                <a:solidFill>
                  <a:srgbClr val="FF5733"/>
                </a:solidFill>
                <a:latin typeface="Consolas"/>
                <a:ea typeface="SimSun"/>
              </a:rPr>
              <a:t>LEFT COUNT 2</a:t>
            </a:r>
            <a:endParaRPr lang="en-IN" spc="-1" dirty="0">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p>
          <a:p>
            <a:endParaRPr lang="en-US"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LMPOP</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numkeys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 &lt;LEFT | RIGHT&gt; [COUNT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llen &amp; lrem</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13373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5 -1</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lrem a 0 -1</a:t>
            </a:r>
            <a:endParaRPr lang="en-IN" sz="1800" b="0" strike="noStrike" spc="-1" dirty="0">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err="1">
                <a:solidFill>
                  <a:srgbClr val="F7C120"/>
                </a:solidFill>
                <a:latin typeface="Segoe UI Light" panose="020B0502040204020203" pitchFamily="34" charset="0"/>
                <a:ea typeface="DejaVu Sans"/>
                <a:cs typeface="Segoe UI Light" panose="020B0502040204020203" pitchFamily="34" charset="0"/>
              </a:rPr>
              <a:t>lpos</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TODO</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285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5F1BEA-F873-C756-BD87-0559CE10AFAD}"/>
              </a:ext>
            </a:extLst>
          </p:cNvPr>
          <p:cNvSpPr/>
          <p:nvPr/>
        </p:nvSpPr>
        <p:spPr>
          <a:xfrm>
            <a:off x="5214125" y="3418394"/>
            <a:ext cx="4184013" cy="442654"/>
          </a:xfrm>
          <a:prstGeom prst="rect">
            <a:avLst/>
          </a:prstGeom>
          <a:solidFill>
            <a:schemeClr val="accent4"/>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CustomShape 1"/>
          <p:cNvSpPr/>
          <p:nvPr/>
        </p:nvSpPr>
        <p:spPr>
          <a:xfrm>
            <a:off x="246600" y="2276872"/>
            <a:ext cx="1169388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start client</a:t>
            </a: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pt-BR" spc="-1" dirty="0">
                <a:solidFill>
                  <a:srgbClr val="528693"/>
                </a:solidFill>
                <a:latin typeface="Consolas" panose="020B0609020204030204" pitchFamily="49" charset="0"/>
                <a:ea typeface="Tahoma"/>
              </a:rPr>
              <a:t>./redis-cli </a:t>
            </a:r>
            <a:r>
              <a:rPr lang="pt-BR" spc="-1" dirty="0">
                <a:solidFill>
                  <a:srgbClr val="C00000"/>
                </a:solidFill>
                <a:latin typeface="Consolas" panose="020B0609020204030204" pitchFamily="49" charset="0"/>
                <a:ea typeface="Tahoma"/>
              </a:rPr>
              <a:t>-u "redis://192.168.150.68:6379"</a:t>
            </a:r>
            <a:r>
              <a:rPr lang="pt-BR" spc="-1" dirty="0">
                <a:solidFill>
                  <a:srgbClr val="528693"/>
                </a:solidFill>
                <a:latin typeface="Consolas" panose="020B0609020204030204" pitchFamily="49" charset="0"/>
                <a:ea typeface="Tahoma"/>
              </a:rPr>
              <a:t> -n 1</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4841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incr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215860" cy="2828313"/>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F38356D0-16E1-5D41-6D64-1F6D1E68216D}"/>
              </a:ext>
            </a:extLst>
          </p:cNvPr>
          <p:cNvGrpSpPr/>
          <p:nvPr/>
        </p:nvGrpSpPr>
        <p:grpSpPr>
          <a:xfrm>
            <a:off x="8679856" y="4223306"/>
            <a:ext cx="1553696" cy="429830"/>
            <a:chOff x="8667968" y="3888375"/>
            <a:chExt cx="1553696" cy="429830"/>
          </a:xfrm>
        </p:grpSpPr>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9670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hsetnx &amp; hget</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&amp; hmget</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460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a:t>
            </a:r>
            <a:r>
              <a:rPr lang="en-IN" sz="2400" b="0" strike="noStrike" spc="-1" dirty="0">
                <a:solidFill>
                  <a:srgbClr val="BB0643"/>
                </a:solidFill>
                <a:latin typeface="Segoe UI"/>
                <a:ea typeface="DejaVu Sans"/>
              </a:rPr>
              <a:t>HMSET</a:t>
            </a:r>
            <a:r>
              <a:rPr lang="en-IN" sz="2000" b="0" strike="noStrike" spc="-1" dirty="0">
                <a:solidFill>
                  <a:srgbClr val="BB0643"/>
                </a:solidFill>
                <a:latin typeface="Segoe UI"/>
                <a:ea typeface="DejaVu Sans"/>
              </a:rPr>
              <a:t> is considered deprecated.</a:t>
            </a:r>
            <a:endParaRPr lang="en-IN" sz="2000"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hvals &amp; hgetall</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hincrby &amp; hincrbyfloat</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hlen, hexists &amp; hrandfield</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HRANDFIELD customer:1 2 withvalues</a:t>
            </a:r>
            <a:endParaRPr lang="en-IN" spc="-1" dirty="0">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&amp; scard</a:t>
            </a: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 sinter &amp; sdiff</a:t>
            </a:r>
            <a:endParaRPr lang="en-IN" sz="4000" b="0" strike="noStrike" spc="-1" dirty="0">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676120"/>
            <a:ext cx="116874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zadd</a:t>
            </a:r>
            <a:r>
              <a:rPr lang="en-IN" sz="1800" b="0" strike="noStrike" spc="-1" dirty="0">
                <a:solidFill>
                  <a:srgbClr val="FF5733"/>
                </a:solidFill>
                <a:latin typeface="Consolas"/>
                <a:ea typeface="SimSun"/>
              </a:rPr>
              <a:t> zero 5 apple 2 orange 1 grapes 4 mango 3 watermelon 1 red 2 blueberry 1 pink 3 kiwi 3 white 2 coconut 2 apple 1 mango 4 tomato 5 cherry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zadd</a:t>
            </a:r>
            <a:r>
              <a:rPr lang="en-IN" sz="1800" b="0" strike="noStrike" spc="-1" dirty="0">
                <a:solidFill>
                  <a:srgbClr val="FF5733"/>
                </a:solidFill>
                <a:latin typeface="Consolas"/>
                <a:ea typeface="SimSun"/>
              </a:rPr>
              <a:t> game:1 12 saleel 04 </a:t>
            </a:r>
            <a:r>
              <a:rPr lang="en-IN" sz="1800" b="0" strike="noStrike" spc="-1" dirty="0" err="1">
                <a:solidFill>
                  <a:srgbClr val="FF5733"/>
                </a:solidFill>
                <a:latin typeface="Consolas"/>
                <a:ea typeface="SimSun"/>
              </a:rPr>
              <a:t>neel</a:t>
            </a:r>
            <a:r>
              <a:rPr lang="en-IN" sz="1800" b="0" strike="noStrike" spc="-1" dirty="0">
                <a:solidFill>
                  <a:srgbClr val="FF5733"/>
                </a:solidFill>
                <a:latin typeface="Consolas"/>
                <a:ea typeface="SimSun"/>
              </a:rPr>
              <a:t> 28 deep 10 nitish 7 gau 5 </a:t>
            </a:r>
            <a:r>
              <a:rPr lang="en-IN" sz="1800" b="0" strike="noStrike" spc="-1" dirty="0" err="1">
                <a:solidFill>
                  <a:srgbClr val="FF5733"/>
                </a:solidFill>
                <a:latin typeface="Consolas"/>
                <a:ea typeface="SimSun"/>
              </a:rPr>
              <a:t>ruhan</a:t>
            </a:r>
            <a:r>
              <a:rPr lang="en-IN" sz="1800" b="0" strike="noStrike" spc="-1" dirty="0">
                <a:solidFill>
                  <a:srgbClr val="FF5733"/>
                </a:solidFill>
                <a:latin typeface="Consolas"/>
                <a:ea typeface="SimSun"/>
              </a:rPr>
              <a:t> 5 raj 10 kau 17 saleel 23 </a:t>
            </a:r>
            <a:r>
              <a:rPr lang="en-IN" sz="1800" b="0" strike="noStrike" spc="-1" dirty="0" err="1">
                <a:solidFill>
                  <a:srgbClr val="FF5733"/>
                </a:solidFill>
                <a:latin typeface="Consolas"/>
                <a:ea typeface="SimSun"/>
              </a:rPr>
              <a:t>sangita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zadd</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iplTeamRank</a:t>
            </a:r>
            <a:r>
              <a:rPr lang="en-IN" sz="1800" b="0" strike="noStrike" spc="-1" dirty="0">
                <a:solidFill>
                  <a:srgbClr val="FF5733"/>
                </a:solidFill>
                <a:latin typeface="Consolas"/>
                <a:ea typeface="SimSun"/>
              </a:rPr>
              <a:t> 8 "Delhi Capitals" 7 "Chennai Super Kings" 7 "Royal Challengers Bangalore" 7 "Mumbai Indians" 7 "Rajasthan Royals" 8 "Punjab Kings" 7 "Kolkata Knight Riders" 7 "Sunrisers Hyderabad" 6 "Dummy Team" 6 "Dummy Team1" 6 "Dummy Team2"</a:t>
            </a:r>
            <a:endParaRPr lang="en-IN" sz="1800" b="0" strike="noStrike" spc="-1" dirty="0">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BF360C"/>
                </a:solidFill>
                <a:latin typeface="Arial"/>
                <a:ea typeface="DejaVu Sans"/>
              </a:rPr>
              <a:t>  1) "</a:t>
            </a:r>
            <a:r>
              <a:rPr lang="en-IN" sz="2200" b="0" strike="noStrike" spc="-1" dirty="0" err="1">
                <a:solidFill>
                  <a:srgbClr val="BF360C"/>
                </a:solidFill>
                <a:latin typeface="Arial"/>
                <a:ea typeface="DejaVu Sans"/>
              </a:rPr>
              <a:t>neel</a:t>
            </a:r>
            <a:r>
              <a:rPr lang="en-IN" sz="2200" b="0" strike="noStrike" spc="-1" dirty="0">
                <a:solidFill>
                  <a:srgbClr val="BF360C"/>
                </a:solidFill>
                <a:latin typeface="Arial"/>
                <a:ea typeface="DejaVu Sans"/>
              </a:rPr>
              <a:t>"</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2) "4"</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3) "raj"</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4)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5) "</a:t>
            </a:r>
            <a:r>
              <a:rPr lang="en-IN" sz="2200" b="0" strike="noStrike" spc="-1" dirty="0" err="1">
                <a:solidFill>
                  <a:srgbClr val="BF360C"/>
                </a:solidFill>
                <a:latin typeface="Arial"/>
                <a:ea typeface="DejaVu Sans"/>
              </a:rPr>
              <a:t>ruhan</a:t>
            </a:r>
            <a:r>
              <a:rPr lang="en-IN" sz="2200" b="0" strike="noStrike" spc="-1" dirty="0">
                <a:solidFill>
                  <a:srgbClr val="BF360C"/>
                </a:solidFill>
                <a:latin typeface="Arial"/>
                <a:ea typeface="DejaVu Sans"/>
              </a:rPr>
              <a:t>"</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6)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7) "gau"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8) "7"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9) "kau"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10)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11) "nitish"</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12)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13)  "saleel"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14) "17"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15) "</a:t>
            </a:r>
            <a:r>
              <a:rPr lang="en-IN" sz="2200" b="0" strike="noStrike" spc="-1" dirty="0" err="1">
                <a:solidFill>
                  <a:srgbClr val="BF360C"/>
                </a:solidFill>
                <a:latin typeface="Arial"/>
                <a:ea typeface="DejaVu Sans"/>
              </a:rPr>
              <a:t>sangita</a:t>
            </a:r>
            <a:r>
              <a:rPr lang="en-IN" sz="2200" b="0" strike="noStrike" spc="-1" dirty="0">
                <a:solidFill>
                  <a:srgbClr val="BF360C"/>
                </a:solidFill>
                <a:latin typeface="Arial"/>
                <a:ea typeface="DejaVu Sans"/>
              </a:rPr>
              <a:t>"</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16) "23"</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17) "deep"</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18) "28"</a:t>
            </a:r>
            <a:endParaRPr lang="en-IN" sz="2200" b="0" strike="noStrike" spc="-1" dirty="0">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&amp; zrevrangebyscore</a:t>
            </a: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 zmscore</a:t>
            </a: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38794</TotalTime>
  <Words>12611</Words>
  <Application>Microsoft Office PowerPoint</Application>
  <PresentationFormat>Widescreen</PresentationFormat>
  <Paragraphs>1642</Paragraphs>
  <Slides>141</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141</vt:i4>
      </vt:variant>
    </vt:vector>
  </HeadingPairs>
  <TitlesOfParts>
    <vt:vector size="160" baseType="lpstr">
      <vt:lpstr>SimSun</vt:lpstr>
      <vt:lpstr>-apple-system</vt:lpstr>
      <vt:lpstr>Arial</vt:lpstr>
      <vt:lpstr>Bookman Old Style</vt:lpstr>
      <vt:lpstr>Calibri</vt:lpstr>
      <vt:lpstr>Consolas</vt:lpstr>
      <vt:lpstr>Courier New</vt:lpstr>
      <vt:lpstr>Gill Sans MT</vt:lpstr>
      <vt:lpstr>Monospace</vt:lpstr>
      <vt:lpstr>Open Sans</vt:lpstr>
      <vt:lpstr>Segoe Print</vt:lpstr>
      <vt:lpstr>Segoe UI</vt:lpstr>
      <vt:lpstr>Segoe UI Light</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8926</cp:revision>
  <dcterms:created xsi:type="dcterms:W3CDTF">2015-10-09T06:09:34Z</dcterms:created>
  <dcterms:modified xsi:type="dcterms:W3CDTF">2024-07-17T03:18:07Z</dcterms:modified>
</cp:coreProperties>
</file>