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551384" y="3635732"/>
            <a:ext cx="1116124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520568"/>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&lt;field2&gt;: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&lt;field2&gt;, &lt;field3&gt;,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335360" y="5661248"/>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&lt;field1&gt;: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&lt;field1&gt;: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37506</TotalTime>
  <Words>31031</Words>
  <Application>Microsoft Office PowerPoint</Application>
  <PresentationFormat>Widescreen</PresentationFormat>
  <Paragraphs>3188</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7849</cp:revision>
  <dcterms:created xsi:type="dcterms:W3CDTF">2015-10-09T06:09:34Z</dcterms:created>
  <dcterms:modified xsi:type="dcterms:W3CDTF">2024-08-08T04:06:30Z</dcterms:modified>
</cp:coreProperties>
</file>