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9"/>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27" r:id="rId40"/>
    <p:sldId id="1528" r:id="rId41"/>
    <p:sldId id="551" r:id="rId42"/>
    <p:sldId id="554" r:id="rId43"/>
    <p:sldId id="1525" r:id="rId44"/>
    <p:sldId id="1526" r:id="rId45"/>
    <p:sldId id="562" r:id="rId46"/>
    <p:sldId id="563" r:id="rId47"/>
    <p:sldId id="1296" r:id="rId48"/>
    <p:sldId id="1529" r:id="rId49"/>
    <p:sldId id="1530" r:id="rId50"/>
    <p:sldId id="1540" r:id="rId51"/>
    <p:sldId id="1541" r:id="rId52"/>
    <p:sldId id="1542" r:id="rId53"/>
    <p:sldId id="1543" r:id="rId54"/>
    <p:sldId id="1059" r:id="rId55"/>
    <p:sldId id="1060" r:id="rId56"/>
    <p:sldId id="1418" r:id="rId57"/>
    <p:sldId id="576" r:id="rId58"/>
    <p:sldId id="577" r:id="rId59"/>
    <p:sldId id="1564" r:id="rId60"/>
    <p:sldId id="1566"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798" r:id="rId113"/>
    <p:sldId id="1215" r:id="rId114"/>
    <p:sldId id="1427" r:id="rId115"/>
    <p:sldId id="1225" r:id="rId116"/>
    <p:sldId id="1212" r:id="rId117"/>
    <p:sldId id="1213" r:id="rId118"/>
    <p:sldId id="1216" r:id="rId119"/>
    <p:sldId id="1210" r:id="rId120"/>
    <p:sldId id="1151" r:id="rId121"/>
    <p:sldId id="1226" r:id="rId122"/>
    <p:sldId id="1552" r:id="rId123"/>
    <p:sldId id="1553" r:id="rId124"/>
    <p:sldId id="788" r:id="rId125"/>
    <p:sldId id="1544" r:id="rId126"/>
    <p:sldId id="1545" r:id="rId127"/>
    <p:sldId id="1546"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38290251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3091431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2098343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5877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271535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52008</TotalTime>
  <Words>12977</Words>
  <Application>Microsoft Office PowerPoint</Application>
  <PresentationFormat>Widescreen</PresentationFormat>
  <Paragraphs>1632</Paragraphs>
  <Slides>127</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127</vt:i4>
      </vt:variant>
    </vt:vector>
  </HeadingPairs>
  <TitlesOfParts>
    <vt:vector size="144"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11614</cp:revision>
  <dcterms:created xsi:type="dcterms:W3CDTF">2015-10-09T06:09:34Z</dcterms:created>
  <dcterms:modified xsi:type="dcterms:W3CDTF">2023-05-20T05:27:34Z</dcterms:modified>
</cp:coreProperties>
</file>