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1552" r:id="rId113"/>
    <p:sldId id="1553" r:id="rId114"/>
    <p:sldId id="788" r:id="rId115"/>
    <p:sldId id="1544" r:id="rId116"/>
    <p:sldId id="1545" r:id="rId117"/>
    <p:sldId id="1546"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51580</TotalTime>
  <Words>11500</Words>
  <Application>Microsoft Office PowerPoint</Application>
  <PresentationFormat>Widescreen</PresentationFormat>
  <Paragraphs>1478</Paragraphs>
  <Slides>117</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117</vt:i4>
      </vt:variant>
    </vt:vector>
  </HeadingPairs>
  <TitlesOfParts>
    <vt:vector size="13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11525</cp:revision>
  <dcterms:created xsi:type="dcterms:W3CDTF">2015-10-09T06:09:34Z</dcterms:created>
  <dcterms:modified xsi:type="dcterms:W3CDTF">2023-05-18T11:37:25Z</dcterms:modified>
</cp:coreProperties>
</file>