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077" r:id="rId76"/>
    <p:sldId id="1177" r:id="rId77"/>
    <p:sldId id="1535" r:id="rId78"/>
    <p:sldId id="1536" r:id="rId79"/>
    <p:sldId id="1532" r:id="rId80"/>
    <p:sldId id="1533" r:id="rId81"/>
    <p:sldId id="1534" r:id="rId82"/>
    <p:sldId id="1538" r:id="rId83"/>
    <p:sldId id="1539" r:id="rId84"/>
    <p:sldId id="1152" r:id="rId85"/>
    <p:sldId id="1153" r:id="rId86"/>
    <p:sldId id="1537" r:id="rId87"/>
    <p:sldId id="1548" r:id="rId88"/>
    <p:sldId id="1549" r:id="rId89"/>
    <p:sldId id="564" r:id="rId90"/>
    <p:sldId id="1364" r:id="rId91"/>
    <p:sldId id="826" r:id="rId92"/>
    <p:sldId id="566" r:id="rId93"/>
    <p:sldId id="1211" r:id="rId94"/>
    <p:sldId id="1430" r:id="rId95"/>
    <p:sldId id="1460" r:id="rId96"/>
    <p:sldId id="798" r:id="rId97"/>
    <p:sldId id="1215" r:id="rId98"/>
    <p:sldId id="1427" r:id="rId99"/>
    <p:sldId id="1225" r:id="rId100"/>
    <p:sldId id="1212" r:id="rId101"/>
    <p:sldId id="1213" r:id="rId102"/>
    <p:sldId id="1216" r:id="rId103"/>
    <p:sldId id="1210" r:id="rId104"/>
    <p:sldId id="1151" r:id="rId105"/>
    <p:sldId id="1226" r:id="rId106"/>
    <p:sldId id="443" r:id="rId107"/>
    <p:sldId id="445" r:id="rId108"/>
    <p:sldId id="446" r:id="rId109"/>
    <p:sldId id="1293" r:id="rId110"/>
    <p:sldId id="1403" r:id="rId111"/>
    <p:sldId id="1290" r:id="rId112"/>
    <p:sldId id="1294" r:id="rId113"/>
    <p:sldId id="1283" r:id="rId114"/>
    <p:sldId id="440" r:id="rId115"/>
    <p:sldId id="570" r:id="rId116"/>
    <p:sldId id="827" r:id="rId117"/>
    <p:sldId id="453" r:id="rId118"/>
    <p:sldId id="574" r:id="rId119"/>
    <p:sldId id="838" r:id="rId120"/>
    <p:sldId id="839" r:id="rId121"/>
    <p:sldId id="1271" r:id="rId122"/>
    <p:sldId id="1550" r:id="rId123"/>
    <p:sldId id="1551" r:id="rId124"/>
    <p:sldId id="1574" r:id="rId125"/>
    <p:sldId id="1575" r:id="rId126"/>
    <p:sldId id="1576" r:id="rId127"/>
    <p:sldId id="1577" r:id="rId128"/>
    <p:sldId id="1569" r:id="rId129"/>
    <p:sldId id="1568" r:id="rId130"/>
    <p:sldId id="1573" r:id="rId131"/>
    <p:sldId id="1572" r:id="rId132"/>
    <p:sldId id="1570" r:id="rId133"/>
    <p:sldId id="1578" r:id="rId134"/>
    <p:sldId id="1579" r:id="rId135"/>
    <p:sldId id="1571" r:id="rId136"/>
    <p:sldId id="1580" r:id="rId137"/>
    <p:sldId id="1581" r:id="rId138"/>
    <p:sldId id="1552" r:id="rId139"/>
    <p:sldId id="1553" r:id="rId140"/>
    <p:sldId id="788" r:id="rId141"/>
    <p:sldId id="1544" r:id="rId142"/>
    <p:sldId id="1545" r:id="rId143"/>
    <p:sldId id="1546"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with select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66362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38845977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52201</TotalTime>
  <Words>14740</Words>
  <Application>Microsoft Office PowerPoint</Application>
  <PresentationFormat>Widescreen</PresentationFormat>
  <Paragraphs>1817</Paragraphs>
  <Slides>143</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143</vt:i4>
      </vt:variant>
    </vt:vector>
  </HeadingPairs>
  <TitlesOfParts>
    <vt:vector size="16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11693</cp:revision>
  <dcterms:created xsi:type="dcterms:W3CDTF">2015-10-09T06:09:34Z</dcterms:created>
  <dcterms:modified xsi:type="dcterms:W3CDTF">2023-05-22T10:16:16Z</dcterms:modified>
</cp:coreProperties>
</file>