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59"/>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55" r:id="rId49"/>
    <p:sldId id="606" r:id="rId50"/>
    <p:sldId id="535" r:id="rId51"/>
    <p:sldId id="536" r:id="rId52"/>
    <p:sldId id="537" r:id="rId53"/>
    <p:sldId id="538" r:id="rId54"/>
    <p:sldId id="883" r:id="rId55"/>
    <p:sldId id="900" r:id="rId56"/>
    <p:sldId id="898" r:id="rId57"/>
    <p:sldId id="842" r:id="rId58"/>
    <p:sldId id="843" r:id="rId59"/>
    <p:sldId id="844" r:id="rId60"/>
    <p:sldId id="845" r:id="rId61"/>
    <p:sldId id="932" r:id="rId62"/>
    <p:sldId id="846" r:id="rId63"/>
    <p:sldId id="590" r:id="rId64"/>
    <p:sldId id="490" r:id="rId65"/>
    <p:sldId id="602" r:id="rId66"/>
    <p:sldId id="540" r:id="rId67"/>
    <p:sldId id="491" r:id="rId68"/>
    <p:sldId id="492" r:id="rId69"/>
    <p:sldId id="493" r:id="rId70"/>
    <p:sldId id="495" r:id="rId71"/>
    <p:sldId id="958" r:id="rId72"/>
    <p:sldId id="959" r:id="rId73"/>
    <p:sldId id="960" r:id="rId74"/>
    <p:sldId id="971" r:id="rId75"/>
    <p:sldId id="961" r:id="rId76"/>
    <p:sldId id="962" r:id="rId77"/>
    <p:sldId id="966" r:id="rId78"/>
    <p:sldId id="967" r:id="rId79"/>
    <p:sldId id="963" r:id="rId80"/>
    <p:sldId id="970" r:id="rId81"/>
    <p:sldId id="972" r:id="rId82"/>
    <p:sldId id="973" r:id="rId83"/>
    <p:sldId id="974" r:id="rId84"/>
    <p:sldId id="595" r:id="rId85"/>
    <p:sldId id="539" r:id="rId86"/>
    <p:sldId id="580" r:id="rId87"/>
    <p:sldId id="620" r:id="rId88"/>
    <p:sldId id="621" r:id="rId89"/>
    <p:sldId id="796" r:id="rId90"/>
    <p:sldId id="931" r:id="rId91"/>
    <p:sldId id="849" r:id="rId92"/>
    <p:sldId id="800" r:id="rId93"/>
    <p:sldId id="615" r:id="rId94"/>
    <p:sldId id="506" r:id="rId95"/>
    <p:sldId id="803" r:id="rId96"/>
    <p:sldId id="804" r:id="rId97"/>
    <p:sldId id="791" r:id="rId98"/>
    <p:sldId id="793" r:id="rId99"/>
    <p:sldId id="794" r:id="rId100"/>
    <p:sldId id="795" r:id="rId101"/>
    <p:sldId id="616" r:id="rId102"/>
    <p:sldId id="505" r:id="rId103"/>
    <p:sldId id="513" r:id="rId104"/>
    <p:sldId id="618" r:id="rId105"/>
    <p:sldId id="619" r:id="rId106"/>
    <p:sldId id="617" r:id="rId107"/>
    <p:sldId id="502" r:id="rId108"/>
    <p:sldId id="503" r:id="rId109"/>
    <p:sldId id="699" r:id="rId110"/>
    <p:sldId id="504" r:id="rId111"/>
    <p:sldId id="700" r:id="rId112"/>
    <p:sldId id="679" r:id="rId113"/>
    <p:sldId id="940" r:id="rId114"/>
    <p:sldId id="942" r:id="rId115"/>
    <p:sldId id="941" r:id="rId116"/>
    <p:sldId id="677" r:id="rId117"/>
    <p:sldId id="678" r:id="rId118"/>
    <p:sldId id="680" r:id="rId119"/>
    <p:sldId id="507" r:id="rId120"/>
    <p:sldId id="591" r:id="rId121"/>
    <p:sldId id="509" r:id="rId122"/>
    <p:sldId id="510" r:id="rId123"/>
    <p:sldId id="511" r:id="rId124"/>
    <p:sldId id="512" r:id="rId125"/>
    <p:sldId id="527" r:id="rId126"/>
    <p:sldId id="529" r:id="rId127"/>
    <p:sldId id="701" r:id="rId128"/>
    <p:sldId id="853" r:id="rId129"/>
    <p:sldId id="530" r:id="rId130"/>
    <p:sldId id="899" r:id="rId131"/>
    <p:sldId id="702" r:id="rId132"/>
    <p:sldId id="531" r:id="rId133"/>
    <p:sldId id="947" r:id="rId134"/>
    <p:sldId id="948" r:id="rId135"/>
    <p:sldId id="949" r:id="rId136"/>
    <p:sldId id="950" r:id="rId137"/>
    <p:sldId id="644" r:id="rId138"/>
    <p:sldId id="854" r:id="rId139"/>
    <p:sldId id="645" r:id="rId140"/>
    <p:sldId id="855" r:id="rId141"/>
    <p:sldId id="816" r:id="rId142"/>
    <p:sldId id="817" r:id="rId143"/>
    <p:sldId id="545" r:id="rId144"/>
    <p:sldId id="533" r:id="rId145"/>
    <p:sldId id="534" r:id="rId146"/>
    <p:sldId id="542" r:id="rId147"/>
    <p:sldId id="543" r:id="rId148"/>
    <p:sldId id="544" r:id="rId149"/>
    <p:sldId id="546" r:id="rId150"/>
    <p:sldId id="522" r:id="rId151"/>
    <p:sldId id="523" r:id="rId152"/>
    <p:sldId id="809" r:id="rId153"/>
    <p:sldId id="526" r:id="rId154"/>
    <p:sldId id="524" r:id="rId155"/>
    <p:sldId id="525" r:id="rId156"/>
    <p:sldId id="548" r:id="rId157"/>
    <p:sldId id="646" r:id="rId158"/>
    <p:sldId id="647" r:id="rId159"/>
    <p:sldId id="773" r:id="rId160"/>
    <p:sldId id="772" r:id="rId161"/>
    <p:sldId id="789" r:id="rId162"/>
    <p:sldId id="790" r:id="rId163"/>
    <p:sldId id="549" r:id="rId164"/>
    <p:sldId id="550" r:id="rId165"/>
    <p:sldId id="547" r:id="rId166"/>
    <p:sldId id="515" r:id="rId167"/>
    <p:sldId id="516" r:id="rId168"/>
    <p:sldId id="517" r:id="rId169"/>
    <p:sldId id="551" r:id="rId170"/>
    <p:sldId id="554" r:id="rId171"/>
    <p:sldId id="555" r:id="rId172"/>
    <p:sldId id="556" r:id="rId173"/>
    <p:sldId id="557" r:id="rId174"/>
    <p:sldId id="558" r:id="rId175"/>
    <p:sldId id="562" r:id="rId176"/>
    <p:sldId id="563" r:id="rId177"/>
    <p:sldId id="661" r:id="rId178"/>
    <p:sldId id="625" r:id="rId179"/>
    <p:sldId id="559" r:id="rId180"/>
    <p:sldId id="936" r:id="rId181"/>
    <p:sldId id="304" r:id="rId182"/>
    <p:sldId id="560" r:id="rId183"/>
    <p:sldId id="903" r:id="rId184"/>
    <p:sldId id="561" r:id="rId185"/>
    <p:sldId id="564" r:id="rId186"/>
    <p:sldId id="826" r:id="rId187"/>
    <p:sldId id="566" r:id="rId188"/>
    <p:sldId id="567" r:id="rId189"/>
    <p:sldId id="832" r:id="rId190"/>
    <p:sldId id="568" r:id="rId191"/>
    <p:sldId id="820" r:id="rId192"/>
    <p:sldId id="821" r:id="rId193"/>
    <p:sldId id="798" r:id="rId194"/>
    <p:sldId id="799" r:id="rId195"/>
    <p:sldId id="666" r:id="rId196"/>
    <p:sldId id="665" r:id="rId197"/>
    <p:sldId id="569" r:id="rId198"/>
    <p:sldId id="944" r:id="rId199"/>
    <p:sldId id="823" r:id="rId200"/>
    <p:sldId id="570" r:id="rId201"/>
    <p:sldId id="864" r:id="rId202"/>
    <p:sldId id="945" r:id="rId203"/>
    <p:sldId id="863" r:id="rId204"/>
    <p:sldId id="806" r:id="rId205"/>
    <p:sldId id="828" r:id="rId206"/>
    <p:sldId id="808" r:id="rId207"/>
    <p:sldId id="807" r:id="rId208"/>
    <p:sldId id="572" r:id="rId209"/>
    <p:sldId id="586" r:id="rId210"/>
    <p:sldId id="827" r:id="rId211"/>
    <p:sldId id="836" r:id="rId212"/>
    <p:sldId id="837" r:id="rId213"/>
    <p:sldId id="573" r:id="rId214"/>
    <p:sldId id="574" r:id="rId215"/>
    <p:sldId id="838" r:id="rId216"/>
    <p:sldId id="839" r:id="rId217"/>
    <p:sldId id="582" r:id="rId218"/>
    <p:sldId id="581" r:id="rId219"/>
    <p:sldId id="859" r:id="rId220"/>
    <p:sldId id="576" r:id="rId221"/>
    <p:sldId id="824" r:id="rId222"/>
    <p:sldId id="577" r:id="rId223"/>
    <p:sldId id="935" r:id="rId224"/>
    <p:sldId id="371" r:id="rId225"/>
    <p:sldId id="575" r:id="rId226"/>
    <p:sldId id="733" r:id="rId227"/>
    <p:sldId id="583" r:id="rId228"/>
    <p:sldId id="584" r:id="rId229"/>
    <p:sldId id="585" r:id="rId230"/>
    <p:sldId id="609" r:id="rId231"/>
    <p:sldId id="610" r:id="rId232"/>
    <p:sldId id="703" r:id="rId233"/>
    <p:sldId id="611" r:id="rId234"/>
    <p:sldId id="612" r:id="rId235"/>
    <p:sldId id="704" r:id="rId236"/>
    <p:sldId id="613" r:id="rId237"/>
    <p:sldId id="705" r:id="rId238"/>
    <p:sldId id="614" r:id="rId239"/>
    <p:sldId id="311" r:id="rId240"/>
    <p:sldId id="934" r:id="rId241"/>
    <p:sldId id="937" r:id="rId242"/>
    <p:sldId id="894" r:id="rId243"/>
    <p:sldId id="312" r:id="rId244"/>
    <p:sldId id="892" r:id="rId245"/>
    <p:sldId id="911" r:id="rId246"/>
    <p:sldId id="912" r:id="rId247"/>
    <p:sldId id="587" r:id="rId248"/>
    <p:sldId id="675" r:id="rId249"/>
    <p:sldId id="588" r:id="rId250"/>
    <p:sldId id="706" r:id="rId251"/>
    <p:sldId id="589" r:id="rId252"/>
    <p:sldId id="856" r:id="rId253"/>
    <p:sldId id="857" r:id="rId254"/>
    <p:sldId id="707" r:id="rId255"/>
    <p:sldId id="815" r:id="rId256"/>
    <p:sldId id="813" r:id="rId257"/>
    <p:sldId id="814" r:id="rId258"/>
    <p:sldId id="975" r:id="rId259"/>
    <p:sldId id="708" r:id="rId260"/>
    <p:sldId id="593" r:id="rId261"/>
    <p:sldId id="709" r:id="rId262"/>
    <p:sldId id="594" r:id="rId263"/>
    <p:sldId id="710" r:id="rId264"/>
    <p:sldId id="607" r:id="rId265"/>
    <p:sldId id="336" r:id="rId266"/>
    <p:sldId id="337" r:id="rId267"/>
    <p:sldId id="748" r:id="rId268"/>
    <p:sldId id="622" r:id="rId269"/>
    <p:sldId id="623" r:id="rId270"/>
    <p:sldId id="624" r:id="rId271"/>
    <p:sldId id="858" r:id="rId272"/>
    <p:sldId id="627" r:id="rId273"/>
    <p:sldId id="628" r:id="rId274"/>
    <p:sldId id="626" r:id="rId275"/>
    <p:sldId id="629" r:id="rId276"/>
    <p:sldId id="630" r:id="rId277"/>
    <p:sldId id="818" r:id="rId278"/>
    <p:sldId id="631" r:id="rId279"/>
    <p:sldId id="913" r:id="rId280"/>
    <p:sldId id="632" r:id="rId281"/>
    <p:sldId id="751" r:id="rId282"/>
    <p:sldId id="352" r:id="rId283"/>
    <p:sldId id="633" r:id="rId284"/>
    <p:sldId id="938" r:id="rId285"/>
    <p:sldId id="634" r:id="rId286"/>
    <p:sldId id="635" r:id="rId287"/>
    <p:sldId id="368" r:id="rId288"/>
    <p:sldId id="636" r:id="rId289"/>
    <p:sldId id="663" r:id="rId290"/>
    <p:sldId id="664" r:id="rId291"/>
    <p:sldId id="637" r:id="rId292"/>
    <p:sldId id="638" r:id="rId293"/>
    <p:sldId id="712" r:id="rId294"/>
    <p:sldId id="713" r:id="rId295"/>
    <p:sldId id="714" r:id="rId296"/>
    <p:sldId id="904" r:id="rId297"/>
    <p:sldId id="906" r:id="rId298"/>
    <p:sldId id="910" r:id="rId299"/>
    <p:sldId id="379" r:id="rId300"/>
    <p:sldId id="953" r:id="rId301"/>
    <p:sldId id="643" r:id="rId302"/>
    <p:sldId id="642" r:id="rId303"/>
    <p:sldId id="847" r:id="rId304"/>
    <p:sldId id="848" r:id="rId305"/>
    <p:sldId id="640" r:id="rId306"/>
    <p:sldId id="641" r:id="rId307"/>
    <p:sldId id="648" r:id="rId308"/>
    <p:sldId id="649" r:id="rId309"/>
    <p:sldId id="650" r:id="rId310"/>
    <p:sldId id="651" r:id="rId311"/>
    <p:sldId id="652" r:id="rId312"/>
    <p:sldId id="653" r:id="rId313"/>
    <p:sldId id="386" r:id="rId314"/>
    <p:sldId id="654" r:id="rId315"/>
    <p:sldId id="655" r:id="rId316"/>
    <p:sldId id="656" r:id="rId317"/>
    <p:sldId id="397" r:id="rId318"/>
    <p:sldId id="657" r:id="rId319"/>
    <p:sldId id="658" r:id="rId320"/>
    <p:sldId id="659" r:id="rId321"/>
    <p:sldId id="399" r:id="rId322"/>
    <p:sldId id="660" r:id="rId323"/>
    <p:sldId id="829" r:id="rId324"/>
    <p:sldId id="830" r:id="rId325"/>
    <p:sldId id="669" r:id="rId326"/>
    <p:sldId id="670" r:id="rId327"/>
    <p:sldId id="831" r:id="rId328"/>
    <p:sldId id="683" r:id="rId329"/>
    <p:sldId id="684" r:id="rId330"/>
    <p:sldId id="682" r:id="rId331"/>
    <p:sldId id="860" r:id="rId332"/>
    <p:sldId id="671" r:id="rId333"/>
    <p:sldId id="672" r:id="rId334"/>
    <p:sldId id="673" r:id="rId335"/>
    <p:sldId id="674" r:id="rId336"/>
    <p:sldId id="801" r:id="rId337"/>
    <p:sldId id="802" r:id="rId338"/>
    <p:sldId id="914" r:id="rId339"/>
    <p:sldId id="852" r:id="rId340"/>
    <p:sldId id="895" r:id="rId341"/>
    <p:sldId id="896" r:id="rId342"/>
    <p:sldId id="741" r:id="rId343"/>
    <p:sldId id="742" r:id="rId344"/>
    <p:sldId id="743" r:id="rId345"/>
    <p:sldId id="744" r:id="rId346"/>
    <p:sldId id="746" r:id="rId347"/>
    <p:sldId id="745" r:id="rId348"/>
    <p:sldId id="747" r:id="rId349"/>
    <p:sldId id="835" r:id="rId350"/>
    <p:sldId id="686" r:id="rId351"/>
    <p:sldId id="685" r:id="rId352"/>
    <p:sldId id="957" r:id="rId353"/>
    <p:sldId id="719" r:id="rId354"/>
    <p:sldId id="720" r:id="rId355"/>
    <p:sldId id="715" r:id="rId356"/>
    <p:sldId id="716" r:id="rId357"/>
    <p:sldId id="717" r:id="rId358"/>
    <p:sldId id="872" r:id="rId359"/>
    <p:sldId id="721" r:id="rId360"/>
    <p:sldId id="722" r:id="rId361"/>
    <p:sldId id="718" r:id="rId362"/>
    <p:sldId id="723" r:id="rId363"/>
    <p:sldId id="724" r:id="rId364"/>
    <p:sldId id="749" r:id="rId365"/>
    <p:sldId id="915" r:id="rId366"/>
    <p:sldId id="750" r:id="rId367"/>
    <p:sldId id="810" r:id="rId368"/>
    <p:sldId id="811" r:id="rId369"/>
    <p:sldId id="812" r:id="rId370"/>
    <p:sldId id="725" r:id="rId371"/>
    <p:sldId id="726" r:id="rId372"/>
    <p:sldId id="727" r:id="rId373"/>
    <p:sldId id="728" r:id="rId374"/>
    <p:sldId id="781" r:id="rId375"/>
    <p:sldId id="730" r:id="rId376"/>
    <p:sldId id="775" r:id="rId377"/>
    <p:sldId id="734" r:id="rId378"/>
    <p:sldId id="735" r:id="rId379"/>
    <p:sldId id="738" r:id="rId380"/>
    <p:sldId id="774" r:id="rId381"/>
    <p:sldId id="737" r:id="rId382"/>
    <p:sldId id="740" r:id="rId383"/>
    <p:sldId id="968" r:id="rId384"/>
    <p:sldId id="969" r:id="rId385"/>
    <p:sldId id="427" r:id="rId386"/>
    <p:sldId id="688" r:id="rId387"/>
    <p:sldId id="689" r:id="rId388"/>
    <p:sldId id="731" r:id="rId389"/>
    <p:sldId id="732" r:id="rId390"/>
    <p:sldId id="758" r:id="rId391"/>
    <p:sldId id="759" r:id="rId392"/>
    <p:sldId id="916" r:id="rId393"/>
    <p:sldId id="917" r:id="rId394"/>
    <p:sldId id="840" r:id="rId395"/>
    <p:sldId id="841" r:id="rId396"/>
    <p:sldId id="939" r:id="rId397"/>
    <p:sldId id="766" r:id="rId398"/>
    <p:sldId id="767" r:id="rId399"/>
    <p:sldId id="776" r:id="rId400"/>
    <p:sldId id="752" r:id="rId401"/>
    <p:sldId id="753" r:id="rId402"/>
    <p:sldId id="764" r:id="rId403"/>
    <p:sldId id="765" r:id="rId404"/>
    <p:sldId id="874" r:id="rId405"/>
    <p:sldId id="946" r:id="rId406"/>
    <p:sldId id="777" r:id="rId407"/>
    <p:sldId id="762" r:id="rId408"/>
    <p:sldId id="763" r:id="rId409"/>
    <p:sldId id="769" r:id="rId410"/>
    <p:sldId id="770" r:id="rId411"/>
    <p:sldId id="873" r:id="rId412"/>
    <p:sldId id="875" r:id="rId413"/>
    <p:sldId id="943" r:id="rId414"/>
    <p:sldId id="755" r:id="rId415"/>
    <p:sldId id="754" r:id="rId416"/>
    <p:sldId id="760" r:id="rId417"/>
    <p:sldId id="952" r:id="rId418"/>
    <p:sldId id="768" r:id="rId419"/>
    <p:sldId id="761" r:id="rId420"/>
    <p:sldId id="861" r:id="rId421"/>
    <p:sldId id="862" r:id="rId422"/>
    <p:sldId id="756" r:id="rId423"/>
    <p:sldId id="771" r:id="rId424"/>
    <p:sldId id="876" r:id="rId425"/>
    <p:sldId id="877" r:id="rId426"/>
    <p:sldId id="778" r:id="rId427"/>
    <p:sldId id="779" r:id="rId428"/>
    <p:sldId id="834" r:id="rId429"/>
    <p:sldId id="780" r:id="rId430"/>
    <p:sldId id="833" r:id="rId431"/>
    <p:sldId id="783" r:id="rId432"/>
    <p:sldId id="880" r:id="rId433"/>
    <p:sldId id="881" r:id="rId434"/>
    <p:sldId id="879" r:id="rId435"/>
    <p:sldId id="866" r:id="rId436"/>
    <p:sldId id="878" r:id="rId437"/>
    <p:sldId id="867" r:id="rId438"/>
    <p:sldId id="868" r:id="rId439"/>
    <p:sldId id="870" r:id="rId440"/>
    <p:sldId id="871" r:id="rId441"/>
    <p:sldId id="869" r:id="rId442"/>
    <p:sldId id="918" r:id="rId443"/>
    <p:sldId id="919" r:id="rId444"/>
    <p:sldId id="920" r:id="rId445"/>
    <p:sldId id="921" r:id="rId446"/>
    <p:sldId id="922" r:id="rId447"/>
    <p:sldId id="923" r:id="rId448"/>
    <p:sldId id="924" r:id="rId449"/>
    <p:sldId id="925" r:id="rId450"/>
    <p:sldId id="926" r:id="rId451"/>
    <p:sldId id="927" r:id="rId452"/>
    <p:sldId id="956" r:id="rId453"/>
    <p:sldId id="885" r:id="rId454"/>
    <p:sldId id="976" r:id="rId455"/>
    <p:sldId id="933" r:id="rId456"/>
    <p:sldId id="954" r:id="rId457"/>
    <p:sldId id="788" r:id="rId4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EEE3"/>
    <a:srgbClr val="E1FBF9"/>
    <a:srgbClr val="D2E8C6"/>
    <a:srgbClr val="006C86"/>
    <a:srgbClr val="2658E6"/>
    <a:srgbClr val="FE1212"/>
    <a:srgbClr val="D9DD21"/>
    <a:srgbClr val="C74C49"/>
    <a:srgbClr val="FDE139"/>
    <a:srgbClr val="C8A0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notesMaster" Target="notesMasters/notesMaster1.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presProps" Target="presProps.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theme" Target="theme/theme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tableStyles" Target="tableStyles.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commentAuthors" Target="commentAuthors.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02-08-2018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73</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136</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264</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273</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353</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434</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8/2/2018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8/2/2018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8/2/2018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8/2/2018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8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 Id="rId5" Type="http://schemas.openxmlformats.org/officeDocument/2006/relationships/image" Target="../media/image72.png"/><Relationship Id="rId4" Type="http://schemas.openxmlformats.org/officeDocument/2006/relationships/image" Target="../media/image7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jpg"/><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19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 Id="rId9" Type="http://schemas.openxmlformats.org/officeDocument/2006/relationships/image" Target="../media/image85.png"/></Relationships>
</file>

<file path=ppt/slides/_rels/slide20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78.png"/><Relationship Id="rId1" Type="http://schemas.openxmlformats.org/officeDocument/2006/relationships/slideLayout" Target="../slideLayouts/slideLayout7.xml"/><Relationship Id="rId4" Type="http://schemas.openxmlformats.org/officeDocument/2006/relationships/image" Target="../media/image87.png"/></Relationships>
</file>

<file path=ppt/slides/_rels/slide20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 Id="rId4" Type="http://schemas.openxmlformats.org/officeDocument/2006/relationships/image" Target="../media/image99.png"/></Relationships>
</file>

<file path=ppt/slides/_rels/slide26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4.png"/></Relationships>
</file>

<file path=ppt/slides/_rels/slide274.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7.xml"/><Relationship Id="rId4" Type="http://schemas.openxmlformats.org/officeDocument/2006/relationships/image" Target="../media/image109.png"/></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 Id="rId4" Type="http://schemas.openxmlformats.org/officeDocument/2006/relationships/image" Target="../media/image1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7.xml"/><Relationship Id="rId5" Type="http://schemas.openxmlformats.org/officeDocument/2006/relationships/image" Target="../media/image116.png"/><Relationship Id="rId4" Type="http://schemas.openxmlformats.org/officeDocument/2006/relationships/image" Target="../media/image115.png"/></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01.xml"/><Relationship Id="rId3" Type="http://schemas.openxmlformats.org/officeDocument/2006/relationships/slide" Target="slide49.xml"/><Relationship Id="rId7" Type="http://schemas.openxmlformats.org/officeDocument/2006/relationships/slide" Target="slide93.xml"/><Relationship Id="rId12" Type="http://schemas.openxmlformats.org/officeDocument/2006/relationships/slide" Target="slide111.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87.xml"/><Relationship Id="rId11" Type="http://schemas.openxmlformats.org/officeDocument/2006/relationships/slide" Target="slide109.xml"/><Relationship Id="rId5" Type="http://schemas.openxmlformats.org/officeDocument/2006/relationships/slide" Target="slide84.xml"/><Relationship Id="rId10" Type="http://schemas.openxmlformats.org/officeDocument/2006/relationships/slide" Target="slide106.xml"/><Relationship Id="rId4" Type="http://schemas.openxmlformats.org/officeDocument/2006/relationships/slide" Target="slide63.xml"/><Relationship Id="rId9" Type="http://schemas.openxmlformats.org/officeDocument/2006/relationships/slide" Target="slide10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7.xml"/><Relationship Id="rId4" Type="http://schemas.openxmlformats.org/officeDocument/2006/relationships/image" Target="../media/image122.png"/></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3" Type="http://schemas.openxmlformats.org/officeDocument/2006/relationships/image" Target="../media/image125.gif"/><Relationship Id="rId2" Type="http://schemas.openxmlformats.org/officeDocument/2006/relationships/image" Target="../media/image124.gif"/><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49.xml"/><Relationship Id="rId13" Type="http://schemas.openxmlformats.org/officeDocument/2006/relationships/slide" Target="slide181.xml"/><Relationship Id="rId3" Type="http://schemas.openxmlformats.org/officeDocument/2006/relationships/slide" Target="slide119.xml"/><Relationship Id="rId7" Type="http://schemas.openxmlformats.org/officeDocument/2006/relationships/slide" Target="slide143.xml"/><Relationship Id="rId12" Type="http://schemas.openxmlformats.org/officeDocument/2006/relationships/slide" Target="slide178.xml"/><Relationship Id="rId2" Type="http://schemas.openxmlformats.org/officeDocument/2006/relationships/slide" Target="slide116.xml"/><Relationship Id="rId1" Type="http://schemas.openxmlformats.org/officeDocument/2006/relationships/slideLayout" Target="../slideLayouts/slideLayout7.xml"/><Relationship Id="rId6" Type="http://schemas.openxmlformats.org/officeDocument/2006/relationships/slide" Target="slide137.xml"/><Relationship Id="rId11" Type="http://schemas.openxmlformats.org/officeDocument/2006/relationships/slide" Target="slide175.xml"/><Relationship Id="rId5" Type="http://schemas.openxmlformats.org/officeDocument/2006/relationships/slide" Target="slide131.xml"/><Relationship Id="rId10" Type="http://schemas.openxmlformats.org/officeDocument/2006/relationships/slide" Target="slide169.xml"/><Relationship Id="rId4" Type="http://schemas.openxmlformats.org/officeDocument/2006/relationships/slide" Target="slide127.xml"/><Relationship Id="rId9" Type="http://schemas.openxmlformats.org/officeDocument/2006/relationships/slide" Target="slide165.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2" Type="http://schemas.openxmlformats.org/officeDocument/2006/relationships/image" Target="../media/image131.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24.xml"/><Relationship Id="rId13" Type="http://schemas.openxmlformats.org/officeDocument/2006/relationships/slide" Target="slide237.xml"/><Relationship Id="rId3" Type="http://schemas.openxmlformats.org/officeDocument/2006/relationships/slide" Target="slide195.xml"/><Relationship Id="rId7" Type="http://schemas.openxmlformats.org/officeDocument/2006/relationships/slide" Target="slide220.xml"/><Relationship Id="rId12" Type="http://schemas.openxmlformats.org/officeDocument/2006/relationships/slide" Target="slide235.xml"/><Relationship Id="rId2" Type="http://schemas.openxmlformats.org/officeDocument/2006/relationships/slide" Target="slide184.xml"/><Relationship Id="rId1" Type="http://schemas.openxmlformats.org/officeDocument/2006/relationships/slideLayout" Target="../slideLayouts/slideLayout7.xml"/><Relationship Id="rId6" Type="http://schemas.openxmlformats.org/officeDocument/2006/relationships/slide" Target="slide217.xml"/><Relationship Id="rId11" Type="http://schemas.openxmlformats.org/officeDocument/2006/relationships/slide" Target="slide232.xml"/><Relationship Id="rId5" Type="http://schemas.openxmlformats.org/officeDocument/2006/relationships/slide" Target="slide213.xml"/><Relationship Id="rId10" Type="http://schemas.openxmlformats.org/officeDocument/2006/relationships/slide" Target="slide230.xml"/><Relationship Id="rId4" Type="http://schemas.openxmlformats.org/officeDocument/2006/relationships/slide" Target="slide197.xml"/><Relationship Id="rId9" Type="http://schemas.openxmlformats.org/officeDocument/2006/relationships/slide" Target="slide227.xml"/></Relationships>
</file>

<file path=ppt/slides/_rels/slide50.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5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slide" Target="slide291.xml"/><Relationship Id="rId13" Type="http://schemas.openxmlformats.org/officeDocument/2006/relationships/slide" Target="slide307.xml"/><Relationship Id="rId3" Type="http://schemas.openxmlformats.org/officeDocument/2006/relationships/slide" Target="slide265.xml"/><Relationship Id="rId7" Type="http://schemas.openxmlformats.org/officeDocument/2006/relationships/slide" Target="slide289.xml"/><Relationship Id="rId12" Type="http://schemas.openxmlformats.org/officeDocument/2006/relationships/slide" Target="slide305.xml"/><Relationship Id="rId2" Type="http://schemas.openxmlformats.org/officeDocument/2006/relationships/slide" Target="slide239.xml"/><Relationship Id="rId1" Type="http://schemas.openxmlformats.org/officeDocument/2006/relationships/slideLayout" Target="../slideLayouts/slideLayout7.xml"/><Relationship Id="rId6" Type="http://schemas.openxmlformats.org/officeDocument/2006/relationships/slide" Target="slide287.xml"/><Relationship Id="rId11" Type="http://schemas.openxmlformats.org/officeDocument/2006/relationships/slide" Target="slide301.xml"/><Relationship Id="rId5" Type="http://schemas.openxmlformats.org/officeDocument/2006/relationships/slide" Target="slide282.xml"/><Relationship Id="rId10" Type="http://schemas.openxmlformats.org/officeDocument/2006/relationships/slide" Target="slide299.xml"/><Relationship Id="rId4" Type="http://schemas.openxmlformats.org/officeDocument/2006/relationships/slide" Target="slide272.xml"/><Relationship Id="rId9" Type="http://schemas.openxmlformats.org/officeDocument/2006/relationships/slide" Target="slide293.xml"/></Relationships>
</file>

<file path=ppt/slides/_rels/slide6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jpeg"/></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20.xml"/><Relationship Id="rId3" Type="http://schemas.openxmlformats.org/officeDocument/2006/relationships/slide" Target="slide310.xml"/><Relationship Id="rId7" Type="http://schemas.openxmlformats.org/officeDocument/2006/relationships/slide" Target="slide318.xml"/><Relationship Id="rId12" Type="http://schemas.openxmlformats.org/officeDocument/2006/relationships/slide" Target="slide353.xml"/><Relationship Id="rId2" Type="http://schemas.openxmlformats.org/officeDocument/2006/relationships/slide" Target="slide308.xml"/><Relationship Id="rId1" Type="http://schemas.openxmlformats.org/officeDocument/2006/relationships/slideLayout" Target="../slideLayouts/slideLayout7.xml"/><Relationship Id="rId6" Type="http://schemas.openxmlformats.org/officeDocument/2006/relationships/slide" Target="slide316.xml"/><Relationship Id="rId11" Type="http://schemas.openxmlformats.org/officeDocument/2006/relationships/slide" Target="slide335.xml"/><Relationship Id="rId5" Type="http://schemas.openxmlformats.org/officeDocument/2006/relationships/slide" Target="slide314.xml"/><Relationship Id="rId10" Type="http://schemas.openxmlformats.org/officeDocument/2006/relationships/slide" Target="slide333.xml"/><Relationship Id="rId4" Type="http://schemas.openxmlformats.org/officeDocument/2006/relationships/slide" Target="slide312.xml"/><Relationship Id="rId9" Type="http://schemas.openxmlformats.org/officeDocument/2006/relationships/slide" Target="slide32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57" y="990600"/>
            <a:ext cx="4371177" cy="340587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cdn-images-1.medium.com/max/1600/1*WPnv_6sG9k4oG3S1A09MDA.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6234" y="1324233"/>
            <a:ext cx="4435366" cy="3476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Explain</a:t>
            </a:r>
            <a:r>
              <a:rPr lang="en-IN" sz="3600" b="1" i="1" dirty="0" smtClean="0"/>
              <a:t> </a:t>
            </a:r>
            <a:r>
              <a:rPr lang="en-IN" sz="3600" dirty="0">
                <a:solidFill>
                  <a:schemeClr val="bg1">
                    <a:lumMod val="95000"/>
                  </a:schemeClr>
                </a:solidFill>
                <a:latin typeface="Arial" panose="020B0604020202020204" pitchFamily="34" charset="0"/>
                <a:cs typeface="Arial" panose="020B0604020202020204" pitchFamily="34" charset="0"/>
              </a:rPr>
              <a:t>a database in </a:t>
            </a:r>
            <a:r>
              <a:rPr lang="en-IN" sz="3600">
                <a:solidFill>
                  <a:schemeClr val="bg1">
                    <a:lumMod val="95000"/>
                  </a:schemeClr>
                </a:solidFill>
                <a:latin typeface="Arial" panose="020B0604020202020204" pitchFamily="34" charset="0"/>
                <a:cs typeface="Arial" panose="020B0604020202020204" pitchFamily="34" charset="0"/>
              </a:rPr>
              <a:t>three </a:t>
            </a:r>
            <a:r>
              <a:rPr lang="en-IN" sz="3600" smtClean="0">
                <a:solidFill>
                  <a:schemeClr val="bg1">
                    <a:lumMod val="95000"/>
                  </a:schemeClr>
                </a:solidFill>
                <a:latin typeface="Arial" panose="020B0604020202020204" pitchFamily="34" charset="0"/>
                <a:cs typeface="Arial" panose="020B0604020202020204" pitchFamily="34" charset="0"/>
              </a:rPr>
              <a:t>sentences.</a:t>
            </a:r>
            <a:r>
              <a:rPr lang="en-US" sz="3600" smtClean="0">
                <a:solidFill>
                  <a:schemeClr val="bg1">
                    <a:lumMod val="95000"/>
                  </a:schemeClr>
                </a:solidFill>
                <a:latin typeface="Arial" panose="020B0604020202020204" pitchFamily="34" charset="0"/>
                <a:cs typeface="Arial" panose="020B0604020202020204" pitchFamily="34" charset="0"/>
              </a:rPr>
              <a:t> </a:t>
            </a:r>
            <a:r>
              <a:rPr lang="en-IN" sz="3600" dirty="0">
                <a:solidFill>
                  <a:schemeClr val="bg1">
                    <a:lumMod val="95000"/>
                  </a:schemeClr>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ctr"/>
            <a:r>
              <a:rPr lang="en-IN" sz="4400" b="1" dirty="0">
                <a:solidFill>
                  <a:schemeClr val="bg1">
                    <a:lumMod val="95000"/>
                  </a:schemeClr>
                </a:solidFill>
                <a:latin typeface="Arial" panose="020B0604020202020204" pitchFamily="34" charset="0"/>
                <a:cs typeface="Arial" panose="020B0604020202020204" pitchFamily="34" charset="0"/>
              </a:rPr>
              <a:t>MySQL</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038600" cy="2100072"/>
          </a:xfrm>
          <a:prstGeom prst="rect">
            <a:avLst/>
          </a:prstGeom>
        </p:spPr>
      </p:pic>
      <p:sp>
        <p:nvSpPr>
          <p:cNvPr id="5" name="TextBox 4"/>
          <p:cNvSpPr txBox="1"/>
          <p:nvPr/>
        </p:nvSpPr>
        <p:spPr>
          <a:xfrm>
            <a:off x="76200" y="3862626"/>
            <a:ext cx="6629400" cy="861774"/>
          </a:xfrm>
          <a:prstGeom prst="rect">
            <a:avLst/>
          </a:prstGeom>
          <a:noFill/>
        </p:spPr>
        <p:txBody>
          <a:bodyPr wrap="square" rtlCol="0">
            <a:spAutoFit/>
          </a:bodyPr>
          <a:lstStyle/>
          <a:p>
            <a:pPr algn="just"/>
            <a:r>
              <a:rPr lang="en-IN" sz="1600" dirty="0" smtClean="0"/>
              <a:t>When you use MySQL, you’re actually using at least two programmes. One program is the MySQL server, </a:t>
            </a:r>
            <a:r>
              <a:rPr lang="en-IN" i="1" dirty="0" smtClean="0">
                <a:solidFill>
                  <a:srgbClr val="FF0000"/>
                </a:solidFill>
              </a:rPr>
              <a:t>mysqld</a:t>
            </a:r>
            <a:r>
              <a:rPr lang="en-IN" sz="1600" i="1" dirty="0" smtClean="0"/>
              <a:t> </a:t>
            </a:r>
            <a:r>
              <a:rPr lang="en-IN" sz="1600" dirty="0" smtClean="0"/>
              <a:t>and other program is client program that connects to the database server.</a:t>
            </a:r>
            <a:endParaRPr lang="en-IN" sz="16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Relation and Relationship?</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retrieve, update</a:t>
            </a:r>
            <a:r>
              <a:rPr lang="en-IN" sz="24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manage</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 database management system?</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relational database </a:t>
            </a:r>
            <a:r>
              <a:rPr lang="en-IN" sz="3600" dirty="0">
                <a:solidFill>
                  <a:schemeClr val="bg1">
                    <a:lumMod val="95000"/>
                  </a:schemeClr>
                </a:solidFill>
                <a:latin typeface="Arial" panose="020B0604020202020204" pitchFamily="34" charset="0"/>
                <a:cs typeface="Arial" panose="020B0604020202020204" pitchFamily="34" charset="0"/>
              </a:rPr>
              <a:t>management system?</a:t>
            </a:r>
            <a:r>
              <a:rPr lang="en-US" sz="3600" dirty="0">
                <a:solidFill>
                  <a:schemeClr val="bg1">
                    <a:lumMod val="95000"/>
                  </a:schemeClr>
                </a:solidFill>
                <a:latin typeface="Arial" panose="020B0604020202020204" pitchFamily="34" charset="0"/>
                <a:cs typeface="Arial" panose="020B0604020202020204" pitchFamily="34" charset="0"/>
              </a:rPr>
              <a:t> </a:t>
            </a:r>
            <a:r>
              <a:rPr lang="en-IN" sz="3600" dirty="0">
                <a:solidFill>
                  <a:schemeClr val="bg1">
                    <a:lumMod val="95000"/>
                  </a:schemeClr>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30628" y="2562761"/>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568476"/>
            <a:ext cx="9024257" cy="3462486"/>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latin typeface="Arial" panose="020B0604020202020204" pitchFamily="34" charset="0"/>
                <a:ea typeface="Times New Roman" panose="02020603050405020304" pitchFamily="18" charset="0"/>
              </a:rPr>
              <a:t>COMM</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latin typeface="Arial" panose="020B0604020202020204" pitchFamily="34" charset="0"/>
                <a:ea typeface="Times New Roman" panose="02020603050405020304" pitchFamily="18" charset="0"/>
              </a:rPr>
              <a:t>COMM</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ENAME, </a:t>
            </a:r>
            <a:r>
              <a:rPr lang="en-IN" sz="1600" dirty="0" smtClean="0">
                <a:solidFill>
                  <a:srgbClr val="DD4A68"/>
                </a:solidFill>
                <a:latin typeface="Arial" panose="020B0604020202020204" pitchFamily="34" charset="0"/>
                <a:ea typeface="Times New Roman" panose="02020603050405020304" pitchFamily="18" charset="0"/>
              </a:rPr>
              <a:t>length</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ENAME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length</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ENAME</a:t>
            </a:r>
            <a:r>
              <a:rPr lang="en-IN" sz="1600" dirty="0" smtClean="0">
                <a:solidFill>
                  <a:srgbClr val="DD4A68"/>
                </a:solidFill>
                <a:latin typeface="Arial" panose="020B0604020202020204" pitchFamily="34" charset="0"/>
                <a:ea typeface="Times New Roman" panose="02020603050405020304" pitchFamily="18" charset="0"/>
              </a:rPr>
              <a:t> desc</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‘manager'</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3</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'salesman'</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2</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null</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FIELD</a:t>
            </a:r>
            <a:r>
              <a:rPr lang="en-US" sz="1600" dirty="0" smtClean="0">
                <a:solidFill>
                  <a:schemeClr val="bg1">
                    <a:lumMod val="65000"/>
                  </a:schemeClr>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ea typeface="Times New Roman" panose="02020603050405020304" pitchFamily="18" charset="0"/>
              </a:rPr>
              <a:t>JOB</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 </a:t>
            </a:r>
            <a:r>
              <a:rPr lang="en-US" sz="1600" dirty="0">
                <a:solidFill>
                  <a:srgbClr val="92D050"/>
                </a:solidFill>
                <a:latin typeface="Arial" panose="020B0604020202020204" pitchFamily="34" charset="0"/>
                <a:ea typeface="Times New Roman" panose="02020603050405020304" pitchFamily="18" charset="0"/>
              </a:rPr>
              <a:t>'manager'</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DD4A68"/>
                </a:solidFill>
                <a:latin typeface="Arial" panose="020B0604020202020204" pitchFamily="34" charset="0"/>
                <a:ea typeface="Times New Roman" panose="02020603050405020304" pitchFamily="18" charset="0"/>
              </a:rPr>
              <a:t> </a:t>
            </a:r>
            <a:r>
              <a:rPr lang="en-US" sz="1600" dirty="0">
                <a:solidFill>
                  <a:srgbClr val="92D050"/>
                </a:solidFill>
                <a:latin typeface="Arial" panose="020B0604020202020204" pitchFamily="34" charset="0"/>
                <a:ea typeface="Times New Roman" panose="02020603050405020304" pitchFamily="18" charset="0"/>
              </a:rPr>
              <a:t>'salesman</a:t>
            </a:r>
            <a:r>
              <a:rPr lang="en-US" sz="1600" dirty="0" smtClean="0">
                <a:solidFill>
                  <a:srgbClr val="92D050"/>
                </a:solidFill>
                <a:latin typeface="Arial" panose="020B0604020202020204" pitchFamily="34" charset="0"/>
                <a:ea typeface="Times New Roman" panose="02020603050405020304" pitchFamily="18" charset="0"/>
              </a:rPr>
              <a:t>'</a:t>
            </a:r>
            <a:r>
              <a:rPr lang="en-US" sz="1600" dirty="0" smtClean="0">
                <a:solidFill>
                  <a:schemeClr val="bg1">
                    <a:lumMod val="65000"/>
                  </a:schemeClr>
                </a:solidFill>
                <a:latin typeface="Arial" panose="020B0604020202020204" pitchFamily="34" charset="0"/>
                <a:ea typeface="Times New Roman" panose="02020603050405020304" pitchFamily="18" charset="0"/>
              </a:rPr>
              <a:t>)</a:t>
            </a:r>
            <a:endParaRPr lang="en-US" sz="16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ISNULL</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COMM</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a:solidFill>
                  <a:srgbClr val="000000"/>
                </a:solidFill>
                <a:latin typeface="Arial" panose="020B0604020202020204" pitchFamily="34" charset="0"/>
                <a:ea typeface="Times New Roman" panose="02020603050405020304" pitchFamily="18" charset="0"/>
              </a:rPr>
              <a:t>e` </a:t>
            </a: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a:solidFill>
                  <a:srgbClr val="DD4A68"/>
                </a:solidFill>
                <a:latin typeface="Arial" panose="020B0604020202020204" pitchFamily="34" charset="0"/>
                <a:ea typeface="Times New Roman" panose="02020603050405020304" pitchFamily="18" charset="0"/>
              </a:rPr>
              <a:t>`e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a:solidFill>
                  <a:srgbClr val="000000"/>
                </a:solidFill>
                <a:latin typeface="Arial" panose="020B0604020202020204" pitchFamily="34" charset="0"/>
                <a:ea typeface="Times New Roman" panose="02020603050405020304" pitchFamily="18" charset="0"/>
              </a:rPr>
              <a:t>e`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a:t>
            </a:r>
            <a:endParaRPr lang="en-IN" sz="16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smtClean="0">
                <a:latin typeface="Arial" panose="020B0604020202020204" pitchFamily="34" charset="0"/>
                <a:ea typeface="Times New Roman" panose="02020603050405020304" pitchFamily="18" charset="0"/>
              </a:rPr>
              <a:t>'e</a:t>
            </a:r>
            <a:r>
              <a:rPr lang="en-IN" sz="1600" dirty="0">
                <a:latin typeface="Arial" panose="020B0604020202020204" pitchFamily="34" charset="0"/>
                <a:ea typeface="Times New Roman" panose="02020603050405020304" pitchFamily="18" charset="0"/>
              </a:rPr>
              <a:t>'</a:t>
            </a:r>
            <a:r>
              <a:rPr lang="en-IN" sz="1600" dirty="0" smtClean="0">
                <a:solidFill>
                  <a:srgbClr val="000000"/>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a:t>
            </a:r>
            <a:endParaRPr lang="en-IN" sz="16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990124"/>
            <a:ext cx="8839200" cy="3631763"/>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endParaRPr lang="en-IN" sz="2000" b="1" dirty="0">
              <a:solidFill>
                <a:srgbClr val="C000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properties of relational table</a:t>
            </a:r>
            <a:endParaRPr lang="en-IN" sz="36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5029200" y="1088575"/>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42871"/>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3515818329"/>
              </p:ext>
            </p:extLst>
          </p:nvPr>
        </p:nvGraphicFramePr>
        <p:xfrm>
          <a:off x="152400" y="25908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42566"/>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83479239"/>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31325"/>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dirty="0">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604239" cy="369332"/>
          </a:xfrm>
          <a:prstGeom prst="rect">
            <a:avLst/>
          </a:prstGeom>
        </p:spPr>
        <p:txBody>
          <a:bodyPr wrap="non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endParaRPr lang="en-IN"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a:solidFill>
                  <a:schemeClr val="bg1">
                    <a:lumMod val="95000"/>
                  </a:schemeClr>
                </a:solidFill>
                <a:latin typeface="Arial" panose="020B0604020202020204" pitchFamily="34" charset="0"/>
                <a:cs typeface="Arial" panose="020B0604020202020204" pitchFamily="34" charset="0"/>
              </a:rPr>
              <a:t>Database</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00110"/>
          </a:xfrm>
          <a:prstGeom prst="rect">
            <a:avLst/>
          </a:prstGeom>
        </p:spPr>
        <p:txBody>
          <a:bodyPr wrap="square">
            <a:spAutoFit/>
          </a:bodyPr>
          <a:lstStyle/>
          <a:p>
            <a:r>
              <a:rPr lang="en-IN" sz="2000" dirty="0">
                <a:solidFill>
                  <a:srgbClr val="0077AA"/>
                </a:solidFill>
                <a:latin typeface="Liberation Mono"/>
              </a:rPr>
              <a:t>SET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endParaRPr lang="en-IN" sz="20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00110"/>
          </a:xfrm>
          <a:prstGeom prst="rect">
            <a:avLst/>
          </a:prstGeom>
        </p:spPr>
        <p:txBody>
          <a:bodyPr wrap="square">
            <a:spAutoFit/>
          </a:bodyPr>
          <a:lstStyle/>
          <a:p>
            <a:r>
              <a:rPr lang="en-IN" sz="2000" dirty="0">
                <a:solidFill>
                  <a:srgbClr val="0077AA"/>
                </a:solidFill>
                <a:latin typeface="Liberation Mono"/>
              </a:rPr>
              <a:t>SET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endParaRPr lang="en-IN" sz="2000" dirty="0"/>
          </a:p>
        </p:txBody>
      </p:sp>
      <p:sp>
        <p:nvSpPr>
          <p:cNvPr id="3" name="Rectangle 2"/>
          <p:cNvSpPr/>
          <p:nvPr/>
        </p:nvSpPr>
        <p:spPr>
          <a:xfrm>
            <a:off x="88076" y="21246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audio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video</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latin typeface="Arial" panose="020B0604020202020204" pitchFamily="34" charset="0"/>
                <a:cs typeface="Arial" panose="020B0604020202020204" pitchFamily="34" charset="0"/>
              </a:rPr>
              <a:t>WHERE</a:t>
            </a:r>
            <a:r>
              <a:rPr lang="en-IN" sz="2400" dirty="0">
                <a:latin typeface="Arial" panose="020B0604020202020204" pitchFamily="34" charset="0"/>
                <a:cs typeface="Arial" panose="020B0604020202020204" pitchFamily="34" charset="0"/>
              </a:rPr>
              <a:t> clause, a </a:t>
            </a:r>
            <a:r>
              <a:rPr lang="en-IN" sz="2400" b="1" i="1" dirty="0">
                <a:latin typeface="Arial" panose="020B0604020202020204" pitchFamily="34" charset="0"/>
                <a:cs typeface="Arial" panose="020B0604020202020204" pitchFamily="34" charset="0"/>
              </a:rPr>
              <a:t>HAVING</a:t>
            </a:r>
            <a:r>
              <a:rPr lang="en-IN" sz="2400" dirty="0">
                <a:latin typeface="Arial" panose="020B0604020202020204" pitchFamily="34" charset="0"/>
                <a:cs typeface="Arial" panose="020B0604020202020204" pitchFamily="34" charset="0"/>
              </a:rPr>
              <a:t> clause, or a </a:t>
            </a:r>
            <a:r>
              <a:rPr lang="en-IN" sz="2400" b="1" i="1" dirty="0">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latin typeface="Arial" panose="020B0604020202020204" pitchFamily="34" charset="0"/>
                <a:cs typeface="Arial" panose="020B0604020202020204" pitchFamily="34" charset="0"/>
              </a:rPr>
              <a:t>IN</a:t>
            </a:r>
            <a:r>
              <a:rPr lang="en-IN" sz="2400" dirty="0">
                <a:latin typeface="Arial" panose="020B0604020202020204" pitchFamily="34" charset="0"/>
                <a:cs typeface="Arial" panose="020B0604020202020204" pitchFamily="34" charset="0"/>
              </a:rPr>
              <a:t>, </a:t>
            </a:r>
            <a:r>
              <a:rPr lang="en-IN" sz="2400" b="1" i="1" dirty="0">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4262705"/>
          </a:xfrm>
          <a:prstGeom prst="rect">
            <a:avLst/>
          </a:prstGeom>
        </p:spPr>
        <p:txBody>
          <a:bodyPr wrap="square">
            <a:spAutoFit/>
          </a:bodyPr>
          <a:lstStyle/>
          <a:p>
            <a:r>
              <a:rPr lang="en-IN" sz="2200" b="1" dirty="0" smtClean="0">
                <a:solidFill>
                  <a:srgbClr val="008080"/>
                </a:solidFill>
                <a:latin typeface="Arial" panose="020B0604020202020204" pitchFamily="34" charset="0"/>
                <a:cs typeface="Arial" panose="020B0604020202020204" pitchFamily="34" charset="0"/>
              </a:rPr>
              <a:t>Types of Subqueries</a:t>
            </a:r>
          </a:p>
          <a:p>
            <a:endParaRPr lang="en-IN" dirty="0" smtClean="0">
              <a:solidFill>
                <a:srgbClr val="00808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Operand</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(Inline Views)</a:t>
            </a:r>
            <a:endParaRPr lang="en-IN" sz="2200" dirty="0">
              <a:solidFill>
                <a:srgbClr val="00808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SOME</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Subqueries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EXISTS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Correlated </a:t>
            </a:r>
            <a:r>
              <a:rPr lang="en-IN" sz="2200" dirty="0" smtClean="0">
                <a:solidFill>
                  <a:srgbClr val="008080"/>
                </a:solidFill>
                <a:latin typeface="Arial" panose="020B0604020202020204" pitchFamily="34" charset="0"/>
                <a:cs typeface="Arial" panose="020B0604020202020204" pitchFamily="34" charset="0"/>
              </a:rPr>
              <a:t>Subqueries</a:t>
            </a:r>
            <a:endParaRPr lang="en-IN" sz="2200" dirty="0">
              <a:solidFill>
                <a:srgbClr val="00808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IN can take an expression list, but = ANY 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169825"/>
          </a:xfrm>
          <a:prstGeom prst="rect">
            <a:avLst/>
          </a:prstGeom>
          <a:solidFill>
            <a:schemeClr val="accent4">
              <a:lumMod val="75000"/>
            </a:schemeClr>
          </a:solidFill>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associated tables have one or more pairs of identically </a:t>
            </a:r>
            <a:r>
              <a:rPr lang="en-IN" dirty="0" smtClean="0">
                <a:latin typeface="Arial" panose="020B0604020202020204" pitchFamily="34" charset="0"/>
                <a:cs typeface="Arial" panose="020B0604020202020204" pitchFamily="34" charset="0"/>
              </a:rPr>
              <a:t>column-names.</a:t>
            </a:r>
            <a:endParaRPr lang="en-I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columns must be </a:t>
            </a:r>
            <a:r>
              <a:rPr lang="en-IN" dirty="0" smtClean="0">
                <a:latin typeface="Arial" panose="020B0604020202020204" pitchFamily="34" charset="0"/>
                <a:cs typeface="Arial" panose="020B0604020202020204" pitchFamily="34" charset="0"/>
              </a:rPr>
              <a:t>of the </a:t>
            </a:r>
            <a:r>
              <a:rPr lang="en-IN" dirty="0">
                <a:latin typeface="Arial" panose="020B0604020202020204" pitchFamily="34" charset="0"/>
                <a:cs typeface="Arial" panose="020B0604020202020204" pitchFamily="34" charset="0"/>
              </a:rPr>
              <a:t>same data type.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Don't use </a:t>
            </a:r>
            <a:r>
              <a:rPr lang="en-IN" dirty="0" smtClean="0">
                <a:latin typeface="Arial" panose="020B0604020202020204" pitchFamily="34" charset="0"/>
                <a:cs typeface="Arial" panose="020B0604020202020204" pitchFamily="34" charset="0"/>
              </a:rPr>
              <a:t>ON / USING clause </a:t>
            </a:r>
            <a:r>
              <a:rPr lang="en-IN" dirty="0">
                <a:latin typeface="Arial" panose="020B0604020202020204" pitchFamily="34" charset="0"/>
                <a:cs typeface="Arial" panose="020B0604020202020204" pitchFamily="34" charset="0"/>
              </a:rPr>
              <a:t>in a NATURAL JOIN</a:t>
            </a:r>
            <a:r>
              <a:rPr lang="en-IN"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When </a:t>
            </a:r>
            <a:r>
              <a:rPr lang="en-IN" dirty="0">
                <a:latin typeface="Arial" panose="020B0604020202020204" pitchFamily="34" charset="0"/>
                <a:cs typeface="Arial" panose="020B0604020202020204" pitchFamily="34" charset="0"/>
              </a:rPr>
              <a:t>this join condition gets applied always the duplicates of the common columns get eliminated from the result.</a:t>
            </a:r>
          </a:p>
        </p:txBody>
      </p:sp>
      <p:sp>
        <p:nvSpPr>
          <p:cNvPr id="13" name="Rectangle 12"/>
          <p:cNvSpPr/>
          <p:nvPr/>
        </p:nvSpPr>
        <p:spPr>
          <a:xfrm>
            <a:off x="0" y="5518740"/>
            <a:ext cx="5105400" cy="707886"/>
          </a:xfrm>
          <a:prstGeom prst="rect">
            <a:avLst/>
          </a:prstGeom>
          <a:noFill/>
        </p:spPr>
        <p:txBody>
          <a:bodyPr wrap="square">
            <a:spAutoFit/>
          </a:bodyPr>
          <a:lstStyle/>
          <a:p>
            <a:r>
              <a:rPr lang="en-IN" sz="2000" dirty="0" smtClean="0">
                <a:solidFill>
                  <a:srgbClr val="005E74"/>
                </a:solidFill>
                <a:latin typeface="Arial" panose="020B0604020202020204" pitchFamily="34" charset="0"/>
                <a:cs typeface="Arial" panose="020B0604020202020204" pitchFamily="34" charset="0"/>
              </a:rPr>
              <a:t>If the column-names are not same, then NATURAL JOIN will work as CROSS JOIN.</a:t>
            </a:r>
            <a:endParaRPr lang="en-IN" sz="2000" dirty="0">
              <a:solidFill>
                <a:srgbClr val="005E74"/>
              </a:solidFill>
              <a:latin typeface="Arial" panose="020B0604020202020204" pitchFamily="34" charset="0"/>
              <a:cs typeface="Arial" panose="020B0604020202020204" pitchFamily="34" charset="0"/>
            </a:endParaRPr>
          </a:p>
        </p:txBody>
      </p:sp>
      <p:sp>
        <p:nvSpPr>
          <p:cNvPr id="14" name="Rectangle 13"/>
          <p:cNvSpPr/>
          <p:nvPr/>
        </p:nvSpPr>
        <p:spPr>
          <a:xfrm>
            <a:off x="152400" y="4736072"/>
            <a:ext cx="8839200"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5083630"/>
            <a:ext cx="4033837" cy="106680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885637"/>
            <a:ext cx="4837363" cy="401044"/>
            <a:chOff x="3429000" y="5885637"/>
            <a:chExt cx="4837363"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369518" cy="369332"/>
            </a:xfrm>
            <a:prstGeom prst="rect">
              <a:avLst/>
            </a:prstGeom>
            <a:noFill/>
          </p:spPr>
          <p:txBody>
            <a:bodyPr wrap="square" rtlCol="0">
              <a:spAutoFit/>
            </a:bodyPr>
            <a:lstStyle/>
            <a:p>
              <a:r>
                <a:rPr lang="en-IN" dirty="0" smtClean="0">
                  <a:solidFill>
                    <a:srgbClr val="C8A0C3"/>
                  </a:solidFill>
                </a:rPr>
                <a:t>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809487638"/>
              </p:ext>
            </p:extLst>
          </p:nvPr>
        </p:nvGraphicFramePr>
        <p:xfrm>
          <a:off x="123550" y="55118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50292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2304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410200" y="2957742"/>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47732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 For these occasions, you can define the attribute so that it can contain null values.</a:t>
            </a:r>
          </a:p>
        </p:txBody>
      </p:sp>
      <p:sp>
        <p:nvSpPr>
          <p:cNvPr id="5" name="Rectangle 4"/>
          <p:cNvSpPr/>
          <p:nvPr/>
        </p:nvSpPr>
        <p:spPr>
          <a:xfrm>
            <a:off x="76200" y="3544431"/>
            <a:ext cx="5562600" cy="1754326"/>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a:t>
            </a:r>
            <a:r>
              <a:rPr lang="en-IN" dirty="0">
                <a:solidFill>
                  <a:schemeClr val="accent6">
                    <a:lumMod val="75000"/>
                  </a:schemeClr>
                </a:solidFill>
                <a:latin typeface="Arial" panose="020B0604020202020204" pitchFamily="34" charset="0"/>
                <a:cs typeface="Arial" panose="020B0604020202020204" pitchFamily="34" charset="0"/>
              </a:rPr>
              <a:t>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grpSp>
        <p:nvGrpSpPr>
          <p:cNvPr id="10" name="Group 9"/>
          <p:cNvGrpSpPr/>
          <p:nvPr/>
        </p:nvGrpSpPr>
        <p:grpSpPr>
          <a:xfrm>
            <a:off x="138545" y="4572000"/>
            <a:ext cx="8853055" cy="769441"/>
            <a:chOff x="138545" y="4572000"/>
            <a:chExt cx="8853055" cy="769441"/>
          </a:xfrm>
        </p:grpSpPr>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
          <p:nvSpPr>
            <p:cNvPr id="7" name="TextBox 6"/>
            <p:cNvSpPr txBox="1"/>
            <p:nvPr/>
          </p:nvSpPr>
          <p:spPr>
            <a:xfrm>
              <a:off x="3505200" y="4956720"/>
              <a:ext cx="1676400" cy="307777"/>
            </a:xfrm>
            <a:prstGeom prst="rect">
              <a:avLst/>
            </a:prstGeom>
            <a:noFill/>
          </p:spPr>
          <p:txBody>
            <a:bodyPr wrap="square" rtlCol="0">
              <a:spAutoFit/>
            </a:bodyPr>
            <a:lstStyle/>
            <a:p>
              <a:r>
                <a:rPr lang="en-IN" sz="1400" dirty="0" smtClean="0">
                  <a:solidFill>
                    <a:srgbClr val="00B050"/>
                  </a:solidFill>
                  <a:latin typeface="Segoe UI Light" panose="020B0502040204020203" pitchFamily="34" charset="0"/>
                  <a:cs typeface="Segoe UI Light" panose="020B0502040204020203" pitchFamily="34" charset="0"/>
                </a:rPr>
                <a:t>[ Chetan Bavaskar ]</a:t>
              </a:r>
              <a:endParaRPr lang="en-IN" sz="1400" dirty="0">
                <a:solidFill>
                  <a:srgbClr val="00B050"/>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6050507" cy="1015663"/>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23984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latin typeface="Arial" pitchFamily="34" charset="0"/>
                <a:cs typeface="Arial" pitchFamily="34" charset="0"/>
              </a:rPr>
              <a:t> </a:t>
            </a:r>
            <a:r>
              <a:rPr lang="en-US" sz="2400" dirty="0" smtClean="0">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Complex Attribute</a:t>
            </a:r>
            <a:endParaRPr lang="en-US" sz="2400" dirty="0">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If we drop the base table, the INDEX will be dropped automatically.</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r>
              <a:rPr lang="en-US" sz="2000" dirty="0">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Composite Attribute</a:t>
            </a:r>
            <a:endParaRPr lang="en-IN" sz="2400" dirty="0"/>
          </a:p>
        </p:txBody>
      </p:sp>
      <p:sp>
        <p:nvSpPr>
          <p:cNvPr id="5" name="Rectangle 4"/>
          <p:cNvSpPr/>
          <p:nvPr/>
        </p:nvSpPr>
        <p:spPr>
          <a:xfrm>
            <a:off x="304800" y="4338935"/>
            <a:ext cx="3418372"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Multi Valued Attribute </a:t>
            </a:r>
            <a:endParaRPr lang="en-IN" sz="2400" dirty="0"/>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dirty="0" smtClean="0"/>
              <a:t>Name attribute</a:t>
            </a:r>
            <a:r>
              <a:rPr lang="en-IN" dirty="0" smtClean="0"/>
              <a:t>: FirstName, MiddleName, and LastName</a:t>
            </a:r>
            <a:endParaRPr lang="en-IN" dirty="0"/>
          </a:p>
          <a:p>
            <a:pPr>
              <a:lnSpc>
                <a:spcPct val="150000"/>
              </a:lnSpc>
            </a:pPr>
            <a:r>
              <a:rPr lang="en-IN" b="1" dirty="0" smtClean="0"/>
              <a:t>PhoneNumber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dirty="0" smtClean="0"/>
              <a:t>Hobbies attribute</a:t>
            </a:r>
            <a:r>
              <a:rPr lang="en-IN" dirty="0"/>
              <a:t>: reading, hiking, hockey, skiing, </a:t>
            </a:r>
            <a:r>
              <a:rPr lang="en-IN" dirty="0" smtClean="0"/>
              <a:t>photography.</a:t>
            </a:r>
          </a:p>
          <a:p>
            <a:pPr>
              <a:lnSpc>
                <a:spcPct val="150000"/>
              </a:lnSpc>
            </a:pPr>
            <a:r>
              <a:rPr lang="en-IN" b="1" dirty="0" smtClean="0"/>
              <a:t>SpokenLanguages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Non-prime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COUNTRYID(FK)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646331"/>
          </a:xfrm>
          <a:prstGeom prst="rect">
            <a:avLst/>
          </a:prstGeom>
        </p:spPr>
        <p:txBody>
          <a:bodyPr wrap="square">
            <a:spAutoFit/>
          </a:bodyPr>
          <a:lstStyle/>
          <a:p>
            <a:r>
              <a:rPr lang="en-IN" dirty="0">
                <a:solidFill>
                  <a:srgbClr val="0089A4"/>
                </a:solidFill>
                <a:latin typeface="Gentium Basic"/>
              </a:rPr>
              <a:t>Three types of integrity </a:t>
            </a:r>
            <a:r>
              <a:rPr lang="en-IN" dirty="0" smtClean="0">
                <a:solidFill>
                  <a:srgbClr val="0089A4"/>
                </a:solidFill>
                <a:latin typeface="Gentium Basic"/>
              </a:rPr>
              <a:t>constraints: </a:t>
            </a:r>
            <a:r>
              <a:rPr lang="en-IN" b="1" i="1" dirty="0">
                <a:solidFill>
                  <a:srgbClr val="0089A4"/>
                </a:solidFill>
                <a:latin typeface="Gentium Basic"/>
              </a:rPr>
              <a:t>entity integrity, referential integrity and domain integrity</a:t>
            </a:r>
            <a:r>
              <a:rPr lang="en-IN" dirty="0">
                <a:solidFill>
                  <a:srgbClr val="0089A4"/>
                </a:solidFill>
                <a:latin typeface="Gentium Basic"/>
              </a:rPr>
              <a:t>:</a:t>
            </a:r>
            <a:endParaRPr lang="en-IN"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endParaRPr lang="en-IN" sz="2400" dirty="0" smtClean="0">
              <a:latin typeface="Arial" panose="020B0604020202020204" pitchFamily="34" charset="0"/>
              <a:cs typeface="Arial" panose="020B0604020202020204" pitchFamily="34" charset="0"/>
            </a:endParaRPr>
          </a:p>
          <a:p>
            <a:pPr algn="ctr"/>
            <a:r>
              <a:rPr lang="en-IN" sz="2400" b="1" dirty="0" smtClean="0">
                <a:latin typeface="Arial" panose="020B0604020202020204" pitchFamily="34" charset="0"/>
                <a:cs typeface="Arial" panose="020B0604020202020204" pitchFamily="34" charset="0"/>
              </a:rPr>
              <a:t>Binary</a:t>
            </a:r>
            <a:r>
              <a:rPr lang="en-IN" sz="2400" b="1" dirty="0">
                <a:latin typeface="Arial" panose="020B0604020202020204" pitchFamily="34" charset="0"/>
                <a:cs typeface="Arial" panose="020B0604020202020204" pitchFamily="34" charset="0"/>
              </a:rPr>
              <a:t>, </a:t>
            </a:r>
            <a:r>
              <a:rPr lang="en-IN" sz="2400" b="1" dirty="0" smtClean="0">
                <a:latin typeface="Arial" panose="020B0604020202020204" pitchFamily="34" charset="0"/>
                <a:cs typeface="Arial" panose="020B0604020202020204" pitchFamily="34" charset="0"/>
              </a:rPr>
              <a:t>Unary, </a:t>
            </a:r>
            <a:r>
              <a:rPr lang="en-IN" sz="2400" b="1" dirty="0">
                <a:latin typeface="Arial" panose="020B0604020202020204" pitchFamily="34" charset="0"/>
                <a:cs typeface="Arial" panose="020B0604020202020204" pitchFamily="34" charset="0"/>
              </a:rPr>
              <a:t>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binary relationship</a:t>
            </a:r>
            <a:r>
              <a:rPr lang="en-IN" dirty="0">
                <a:latin typeface="Arial" panose="020B0604020202020204" pitchFamily="34" charset="0"/>
                <a:cs typeface="Arial" panose="020B0604020202020204" pitchFamily="34" charset="0"/>
              </a:rPr>
              <a:t> 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2098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unary relationship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ternary relationship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is 7, or those whose date of birth is before 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IN" sz="2800" b="1" baseline="-25000" dirty="0" smtClean="0">
                <a:solidFill>
                  <a:srgbClr val="C00000"/>
                </a:solidFill>
                <a:latin typeface="verdana" panose="020B0604030504040204" pitchFamily="34" charset="0"/>
              </a:rPr>
              <a:t>^</a:t>
            </a:r>
            <a:r>
              <a:rPr lang="en-IN" sz="2800" baseline="-25000" dirty="0" smtClean="0">
                <a:solidFill>
                  <a:srgbClr val="C00000"/>
                </a:solidFill>
                <a:latin typeface="verdana" panose="020B0604030504040204" pitchFamily="34" charset="0"/>
              </a:rPr>
              <a:t> 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838200" y="6336268"/>
            <a:ext cx="3634328" cy="369332"/>
          </a:xfrm>
          <a:prstGeom prst="rect">
            <a:avLst/>
          </a:prstGeom>
          <a:noFill/>
        </p:spPr>
        <p:txBody>
          <a:bodyPr wrap="none" rtlCol="0">
            <a:spAutoFit/>
          </a:bodyPr>
          <a:lstStyle/>
          <a:p>
            <a:r>
              <a:rPr lang="en-IN" dirty="0" smtClean="0"/>
              <a:t>Returns the result to new relation.</a:t>
            </a:r>
            <a:endParaRPr lang="en-IN" dirty="0"/>
          </a:p>
        </p:txBody>
      </p:sp>
    </p:spTree>
    <p:extLst>
      <p:ext uri="{BB962C8B-B14F-4D97-AF65-F5344CB8AC3E}">
        <p14:creationId xmlns:p14="http://schemas.microsoft.com/office/powerpoint/2010/main" val="14871404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653135"/>
            <a:ext cx="8670365" cy="523220"/>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782669"/>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295400"/>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20413</TotalTime>
  <Words>29629</Words>
  <Application>Microsoft Office PowerPoint</Application>
  <PresentationFormat>On-screen Show (4:3)</PresentationFormat>
  <Paragraphs>4039</Paragraphs>
  <Slides>457</Slides>
  <Notes>6</Notes>
  <HiddenSlides>39</HiddenSlides>
  <MMClips>0</MMClips>
  <ScaleCrop>false</ScaleCrop>
  <HeadingPairs>
    <vt:vector size="6" baseType="variant">
      <vt:variant>
        <vt:lpstr>Fonts Used</vt:lpstr>
      </vt:variant>
      <vt:variant>
        <vt:i4>34</vt:i4>
      </vt:variant>
      <vt:variant>
        <vt:lpstr>Theme</vt:lpstr>
      </vt:variant>
      <vt:variant>
        <vt:i4>1</vt:i4>
      </vt:variant>
      <vt:variant>
        <vt:lpstr>Slide Titles</vt:lpstr>
      </vt:variant>
      <vt:variant>
        <vt:i4>457</vt:i4>
      </vt:variant>
    </vt:vector>
  </HeadingPairs>
  <TitlesOfParts>
    <vt:vector size="492"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4025</cp:revision>
  <dcterms:created xsi:type="dcterms:W3CDTF">2015-10-09T06:09:34Z</dcterms:created>
  <dcterms:modified xsi:type="dcterms:W3CDTF">2018-08-02T06:18:16Z</dcterms:modified>
</cp:coreProperties>
</file>