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2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624" r:id="rId26"/>
    <p:sldId id="1130" r:id="rId27"/>
    <p:sldId id="1131" r:id="rId28"/>
    <p:sldId id="1134" r:id="rId29"/>
    <p:sldId id="1132" r:id="rId30"/>
    <p:sldId id="1133" r:id="rId31"/>
    <p:sldId id="1135" r:id="rId32"/>
    <p:sldId id="1280" r:id="rId33"/>
    <p:sldId id="1281" r:id="rId34"/>
    <p:sldId id="1136" r:id="rId35"/>
    <p:sldId id="1137" r:id="rId36"/>
    <p:sldId id="1138" r:id="rId37"/>
    <p:sldId id="1139" r:id="rId38"/>
    <p:sldId id="1404" r:id="rId39"/>
    <p:sldId id="1405" r:id="rId40"/>
    <p:sldId id="1159" r:id="rId41"/>
    <p:sldId id="1160" r:id="rId42"/>
    <p:sldId id="1344" r:id="rId43"/>
    <p:sldId id="1345" r:id="rId44"/>
    <p:sldId id="1165" r:id="rId45"/>
    <p:sldId id="1166" r:id="rId46"/>
    <p:sldId id="1198" r:id="rId47"/>
    <p:sldId id="1199" r:id="rId48"/>
    <p:sldId id="1140" r:id="rId49"/>
    <p:sldId id="1141" r:id="rId50"/>
    <p:sldId id="1163" r:id="rId51"/>
    <p:sldId id="1164" r:id="rId52"/>
    <p:sldId id="1584" r:id="rId53"/>
    <p:sldId id="1585" r:id="rId54"/>
    <p:sldId id="1284" r:id="rId55"/>
    <p:sldId id="1285" r:id="rId56"/>
    <p:sldId id="1334" r:id="rId57"/>
    <p:sldId id="1351" r:id="rId58"/>
    <p:sldId id="1335" r:id="rId59"/>
    <p:sldId id="1282" r:id="rId60"/>
    <p:sldId id="1283" r:id="rId61"/>
    <p:sldId id="1228" r:id="rId62"/>
    <p:sldId id="1229" r:id="rId63"/>
    <p:sldId id="1171" r:id="rId64"/>
    <p:sldId id="1172" r:id="rId65"/>
    <p:sldId id="1167" r:id="rId66"/>
    <p:sldId id="1168" r:id="rId67"/>
    <p:sldId id="1142" r:id="rId68"/>
    <p:sldId id="1143" r:id="rId69"/>
    <p:sldId id="1144" r:id="rId70"/>
    <p:sldId id="1350" r:id="rId71"/>
    <p:sldId id="1603" r:id="rId72"/>
    <p:sldId id="1606" r:id="rId73"/>
    <p:sldId id="1407" r:id="rId74"/>
    <p:sldId id="1340" r:id="rId75"/>
    <p:sldId id="1156" r:id="rId76"/>
    <p:sldId id="1145" r:id="rId77"/>
    <p:sldId id="1146" r:id="rId78"/>
    <p:sldId id="1147" r:id="rId79"/>
    <p:sldId id="1148" r:id="rId80"/>
    <p:sldId id="1149" r:id="rId81"/>
    <p:sldId id="1150" r:id="rId82"/>
    <p:sldId id="1151" r:id="rId83"/>
    <p:sldId id="1152" r:id="rId84"/>
    <p:sldId id="1153" r:id="rId85"/>
    <p:sldId id="1226" r:id="rId86"/>
    <p:sldId id="1227" r:id="rId87"/>
    <p:sldId id="1161" r:id="rId88"/>
    <p:sldId id="1162" r:id="rId89"/>
    <p:sldId id="1154" r:id="rId90"/>
    <p:sldId id="1155" r:id="rId91"/>
    <p:sldId id="1191" r:id="rId92"/>
    <p:sldId id="1192" r:id="rId93"/>
    <p:sldId id="1179" r:id="rId94"/>
    <p:sldId id="1180" r:id="rId95"/>
    <p:sldId id="1183" r:id="rId96"/>
    <p:sldId id="1618" r:id="rId97"/>
    <p:sldId id="1184" r:id="rId98"/>
    <p:sldId id="1413" r:id="rId99"/>
    <p:sldId id="1414" r:id="rId100"/>
    <p:sldId id="1415" r:id="rId101"/>
    <p:sldId id="1416" r:id="rId102"/>
    <p:sldId id="1417" r:id="rId103"/>
    <p:sldId id="1420" r:id="rId104"/>
    <p:sldId id="1421" r:id="rId105"/>
    <p:sldId id="1332" r:id="rId106"/>
    <p:sldId id="1333" r:id="rId107"/>
    <p:sldId id="1193" r:id="rId108"/>
    <p:sldId id="1194" r:id="rId109"/>
    <p:sldId id="1223" r:id="rId110"/>
    <p:sldId id="1224" r:id="rId111"/>
    <p:sldId id="1277" r:id="rId112"/>
    <p:sldId id="1330" r:id="rId113"/>
    <p:sldId id="1328" r:id="rId114"/>
    <p:sldId id="1331" r:id="rId115"/>
    <p:sldId id="1329" r:id="rId116"/>
    <p:sldId id="1410" r:id="rId117"/>
    <p:sldId id="1412" r:id="rId118"/>
    <p:sldId id="1607" r:id="rId119"/>
    <p:sldId id="1608" r:id="rId120"/>
    <p:sldId id="1609" r:id="rId121"/>
    <p:sldId id="1610" r:id="rId122"/>
    <p:sldId id="1611" r:id="rId123"/>
    <p:sldId id="1612" r:id="rId124"/>
    <p:sldId id="1613" r:id="rId125"/>
    <p:sldId id="1614" r:id="rId126"/>
    <p:sldId id="1185" r:id="rId127"/>
    <p:sldId id="1186" r:id="rId128"/>
    <p:sldId id="1187" r:id="rId129"/>
    <p:sldId id="1188" r:id="rId130"/>
    <p:sldId id="1234" r:id="rId131"/>
    <p:sldId id="1235" r:id="rId132"/>
    <p:sldId id="1275" r:id="rId133"/>
    <p:sldId id="1276" r:id="rId134"/>
    <p:sldId id="1336" r:id="rId135"/>
    <p:sldId id="1337" r:id="rId136"/>
    <p:sldId id="1418" r:id="rId137"/>
    <p:sldId id="1419" r:id="rId138"/>
    <p:sldId id="1310" r:id="rId139"/>
    <p:sldId id="1311" r:id="rId140"/>
    <p:sldId id="1273" r:id="rId141"/>
    <p:sldId id="1274" r:id="rId142"/>
    <p:sldId id="1173" r:id="rId143"/>
    <p:sldId id="1174" r:id="rId144"/>
    <p:sldId id="1308" r:id="rId145"/>
    <p:sldId id="1309" r:id="rId146"/>
    <p:sldId id="1200" r:id="rId147"/>
    <p:sldId id="1099" r:id="rId148"/>
    <p:sldId id="1594" r:id="rId149"/>
    <p:sldId id="1595" r:id="rId150"/>
    <p:sldId id="1256" r:id="rId151"/>
    <p:sldId id="1257" r:id="rId152"/>
    <p:sldId id="1258" r:id="rId153"/>
    <p:sldId id="1259" r:id="rId154"/>
    <p:sldId id="1348" r:id="rId155"/>
    <p:sldId id="1349" r:id="rId156"/>
    <p:sldId id="1326" r:id="rId157"/>
    <p:sldId id="1327" r:id="rId158"/>
    <p:sldId id="1322" r:id="rId159"/>
    <p:sldId id="1323" r:id="rId160"/>
    <p:sldId id="1533" r:id="rId161"/>
    <p:sldId id="1534" r:id="rId162"/>
    <p:sldId id="1324" r:id="rId163"/>
    <p:sldId id="1325" r:id="rId164"/>
    <p:sldId id="1267" r:id="rId165"/>
    <p:sldId id="1268" r:id="rId166"/>
    <p:sldId id="1260" r:id="rId167"/>
    <p:sldId id="1261" r:id="rId168"/>
    <p:sldId id="1262" r:id="rId169"/>
    <p:sldId id="1263" r:id="rId170"/>
    <p:sldId id="1264" r:id="rId171"/>
    <p:sldId id="1406" r:id="rId172"/>
    <p:sldId id="1411" r:id="rId173"/>
    <p:sldId id="1341" r:id="rId174"/>
    <p:sldId id="1342" r:id="rId175"/>
    <p:sldId id="1265" r:id="rId176"/>
    <p:sldId id="1266" r:id="rId177"/>
    <p:sldId id="1216" r:id="rId178"/>
    <p:sldId id="1092" r:id="rId179"/>
    <p:sldId id="1251" r:id="rId180"/>
    <p:sldId id="1252" r:id="rId181"/>
    <p:sldId id="1269" r:id="rId182"/>
    <p:sldId id="1270" r:id="rId183"/>
    <p:sldId id="1596" r:id="rId184"/>
    <p:sldId id="1597" r:id="rId185"/>
    <p:sldId id="1271" r:id="rId186"/>
    <p:sldId id="1272" r:id="rId187"/>
    <p:sldId id="1219" r:id="rId188"/>
    <p:sldId id="1204" r:id="rId189"/>
    <p:sldId id="1338" r:id="rId190"/>
    <p:sldId id="1339" r:id="rId191"/>
    <p:sldId id="1346" r:id="rId192"/>
    <p:sldId id="1347" r:id="rId193"/>
    <p:sldId id="1528" r:id="rId194"/>
    <p:sldId id="1529" r:id="rId195"/>
    <p:sldId id="1530" r:id="rId196"/>
    <p:sldId id="1531" r:id="rId197"/>
    <p:sldId id="1590" r:id="rId198"/>
    <p:sldId id="1591" r:id="rId199"/>
    <p:sldId id="1592" r:id="rId200"/>
    <p:sldId id="1593" r:id="rId201"/>
    <p:sldId id="1408" r:id="rId202"/>
    <p:sldId id="1409" r:id="rId203"/>
    <p:sldId id="1605" r:id="rId204"/>
    <p:sldId id="1315" r:id="rId205"/>
    <p:sldId id="1535" r:id="rId206"/>
    <p:sldId id="1532" r:id="rId207"/>
    <p:sldId id="1316" r:id="rId208"/>
    <p:sldId id="1318" r:id="rId209"/>
    <p:sldId id="1292" r:id="rId210"/>
    <p:sldId id="1301" r:id="rId211"/>
    <p:sldId id="1302" r:id="rId212"/>
    <p:sldId id="1294" r:id="rId213"/>
    <p:sldId id="1293" r:id="rId214"/>
    <p:sldId id="1295" r:id="rId215"/>
    <p:sldId id="1296" r:id="rId216"/>
    <p:sldId id="1297" r:id="rId217"/>
    <p:sldId id="1303" r:id="rId218"/>
    <p:sldId id="1304" r:id="rId219"/>
    <p:sldId id="954" r:id="rId220"/>
    <p:sldId id="1307" r:id="rId221"/>
    <p:sldId id="1359" r:id="rId222"/>
    <p:sldId id="1360" r:id="rId223"/>
    <p:sldId id="1364" r:id="rId224"/>
    <p:sldId id="1363" r:id="rId225"/>
    <p:sldId id="788" r:id="rId226"/>
    <p:sldId id="1499" r:id="rId227"/>
    <p:sldId id="1422" r:id="rId228"/>
    <p:sldId id="1514" r:id="rId229"/>
    <p:sldId id="1516" r:id="rId230"/>
    <p:sldId id="1519" r:id="rId231"/>
    <p:sldId id="1515" r:id="rId232"/>
    <p:sldId id="1518" r:id="rId233"/>
    <p:sldId id="1423" r:id="rId234"/>
    <p:sldId id="1436" r:id="rId235"/>
    <p:sldId id="1437" r:id="rId236"/>
    <p:sldId id="1424" r:id="rId237"/>
    <p:sldId id="1441" r:id="rId238"/>
    <p:sldId id="1442" r:id="rId239"/>
    <p:sldId id="1520" r:id="rId240"/>
    <p:sldId id="1443" r:id="rId241"/>
    <p:sldId id="1444" r:id="rId242"/>
    <p:sldId id="1445" r:id="rId243"/>
    <p:sldId id="1446" r:id="rId244"/>
    <p:sldId id="1447" r:id="rId245"/>
    <p:sldId id="1521" r:id="rId246"/>
    <p:sldId id="1426" r:id="rId247"/>
    <p:sldId id="1438" r:id="rId248"/>
    <p:sldId id="1439" r:id="rId249"/>
    <p:sldId id="1448" r:id="rId250"/>
    <p:sldId id="1449" r:id="rId251"/>
    <p:sldId id="1450" r:id="rId252"/>
    <p:sldId id="1522" r:id="rId253"/>
    <p:sldId id="1440" r:id="rId254"/>
    <p:sldId id="1455" r:id="rId255"/>
    <p:sldId id="1456" r:id="rId256"/>
    <p:sldId id="1523" r:id="rId257"/>
    <p:sldId id="1524" r:id="rId258"/>
    <p:sldId id="1525" r:id="rId259"/>
    <p:sldId id="1526" r:id="rId260"/>
    <p:sldId id="1527" r:id="rId261"/>
    <p:sldId id="1500" r:id="rId262"/>
    <p:sldId id="1620" r:id="rId263"/>
    <p:sldId id="1457" r:id="rId264"/>
    <p:sldId id="1498" r:id="rId265"/>
    <p:sldId id="1474" r:id="rId266"/>
    <p:sldId id="1475" r:id="rId267"/>
    <p:sldId id="1476" r:id="rId268"/>
    <p:sldId id="1477" r:id="rId269"/>
    <p:sldId id="1478" r:id="rId270"/>
    <p:sldId id="1479" r:id="rId271"/>
    <p:sldId id="1501" r:id="rId272"/>
    <p:sldId id="1513" r:id="rId273"/>
    <p:sldId id="1623" r:id="rId274"/>
    <p:sldId id="1621" r:id="rId275"/>
    <p:sldId id="1622" r:id="rId276"/>
    <p:sldId id="1502" r:id="rId277"/>
    <p:sldId id="1539" r:id="rId278"/>
    <p:sldId id="1503" r:id="rId279"/>
    <p:sldId id="1568" r:id="rId280"/>
    <p:sldId id="1600" r:id="rId281"/>
    <p:sldId id="1601" r:id="rId282"/>
    <p:sldId id="1602" r:id="rId283"/>
    <p:sldId id="1586" r:id="rId284"/>
    <p:sldId id="1587" r:id="rId285"/>
    <p:sldId id="1588" r:id="rId286"/>
    <p:sldId id="1505" r:id="rId287"/>
    <p:sldId id="1617" r:id="rId288"/>
    <p:sldId id="1616" r:id="rId289"/>
    <p:sldId id="1537" r:id="rId290"/>
    <p:sldId id="1550" r:id="rId291"/>
    <p:sldId id="1538" r:id="rId292"/>
    <p:sldId id="1506" r:id="rId293"/>
    <p:sldId id="1583" r:id="rId294"/>
    <p:sldId id="1579" r:id="rId295"/>
    <p:sldId id="1615" r:id="rId296"/>
    <p:sldId id="1598" r:id="rId297"/>
    <p:sldId id="1589" r:id="rId298"/>
    <p:sldId id="1536" r:id="rId299"/>
    <p:sldId id="1604" r:id="rId300"/>
    <p:sldId id="1508" r:id="rId301"/>
    <p:sldId id="1581" r:id="rId302"/>
    <p:sldId id="1582" r:id="rId303"/>
    <p:sldId id="1577" r:id="rId304"/>
    <p:sldId id="1580" r:id="rId305"/>
    <p:sldId id="1564" r:id="rId306"/>
    <p:sldId id="1563" r:id="rId307"/>
    <p:sldId id="1540" r:id="rId308"/>
    <p:sldId id="1567" r:id="rId309"/>
    <p:sldId id="1541" r:id="rId310"/>
    <p:sldId id="1619" r:id="rId311"/>
    <p:sldId id="1562" r:id="rId312"/>
    <p:sldId id="1565" r:id="rId313"/>
    <p:sldId id="1569" r:id="rId314"/>
    <p:sldId id="1575" r:id="rId315"/>
    <p:sldId id="1576" r:id="rId316"/>
    <p:sldId id="1566" r:id="rId317"/>
    <p:sldId id="1552" r:id="rId318"/>
    <p:sldId id="1553" r:id="rId319"/>
    <p:sldId id="1578" r:id="rId320"/>
    <p:sldId id="1570" r:id="rId321"/>
    <p:sldId id="1599" r:id="rId322"/>
    <p:sldId id="1571" r:id="rId323"/>
    <p:sldId id="1572" r:id="rId324"/>
    <p:sldId id="1573" r:id="rId325"/>
    <p:sldId id="1574" r:id="rId326"/>
    <p:sldId id="1087" r:id="rId3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9428"/>
    <a:srgbClr val="B7AC19"/>
    <a:srgbClr val="D2CD03"/>
    <a:srgbClr val="8C8312"/>
    <a:srgbClr val="BAAE18"/>
    <a:srgbClr val="D80E95"/>
    <a:srgbClr val="000066"/>
    <a:srgbClr val="FF0066"/>
    <a:srgbClr val="610F51"/>
    <a:srgbClr val="0A03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slide" Target="slides/slide326.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commentAuthors" Target="commentAuthor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presProps" Target="pres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viewProps" Target="viewProps.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heme" Target="theme/theme1.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tableStyles" Target="tableStyle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 Id="rId271" Type="http://schemas.openxmlformats.org/officeDocument/2006/relationships/slide" Target="slides/slide2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28-11-2024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a:t>
            </a:fld>
            <a:endParaRPr lang="en-IN"/>
          </a:p>
        </p:txBody>
      </p:sp>
    </p:spTree>
    <p:extLst>
      <p:ext uri="{BB962C8B-B14F-4D97-AF65-F5344CB8AC3E}">
        <p14:creationId xmlns:p14="http://schemas.microsoft.com/office/powerpoint/2010/main" val="30181571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70</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272</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290</a:t>
            </a:fld>
            <a:endParaRPr lang="en-IN"/>
          </a:p>
        </p:txBody>
      </p:sp>
    </p:spTree>
    <p:extLst>
      <p:ext uri="{BB962C8B-B14F-4D97-AF65-F5344CB8AC3E}">
        <p14:creationId xmlns:p14="http://schemas.microsoft.com/office/powerpoint/2010/main" val="7166146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315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11/28/2024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11/28/2024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hyperlink" Target="https://www.geeksforgeeks.org/javascript-for-of-loop/" TargetMode="External"/><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is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is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84206873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886843871"/>
              </p:ext>
            </p:extLst>
          </p:nvPr>
        </p:nvGraphicFramePr>
        <p:xfrm>
          <a:off x="263352" y="126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705892247"/>
              </p:ext>
            </p:extLst>
          </p:nvPr>
        </p:nvGraphicFramePr>
        <p:xfrm>
          <a:off x="263352" y="126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437112"/>
            <a:ext cx="11737304" cy="203132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_id: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_</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5" name="Rectangle 4"/>
          <p:cNvSpPr/>
          <p:nvPr/>
        </p:nvSpPr>
        <p:spPr>
          <a:xfrm>
            <a:off x="407368" y="1219979"/>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2" name="Rectangle 1"/>
          <p:cNvSpPr/>
          <p:nvPr/>
        </p:nvSpPr>
        <p:spPr>
          <a:xfrm>
            <a:off x="407368" y="2492896"/>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13" name="Group 12">
            <a:extLst>
              <a:ext uri="{FF2B5EF4-FFF2-40B4-BE49-F238E27FC236}">
                <a16:creationId xmlns:a16="http://schemas.microsoft.com/office/drawing/2014/main" id="{670EF64F-1BFB-30AD-DCF5-689C1EB48A87}"/>
              </a:ext>
            </a:extLst>
          </p:cNvPr>
          <p:cNvGrpSpPr/>
          <p:nvPr/>
        </p:nvGrpSpPr>
        <p:grpSpPr>
          <a:xfrm>
            <a:off x="263352" y="3150260"/>
            <a:ext cx="11809312" cy="3375085"/>
            <a:chOff x="263352" y="2492896"/>
            <a:chExt cx="11809312" cy="3375085"/>
          </a:xfrm>
        </p:grpSpPr>
        <p:sp>
          <p:nvSpPr>
            <p:cNvPr id="4" name="Rectangle 3"/>
            <p:cNvSpPr/>
            <p:nvPr/>
          </p:nvSpPr>
          <p:spPr>
            <a:xfrm>
              <a:off x="263352" y="2492896"/>
              <a:ext cx="11809312" cy="2893100"/>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994646"/>
                </a:solidFill>
                <a:latin typeface="Source Code Pro" panose="020B0509030403020204" pitchFamily="49" charset="0"/>
                <a:ea typeface="Source Code Pro" panose="020B0509030403020204" pitchFamily="49"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 --port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044856" y="5076457"/>
              <a:ext cx="3803670" cy="791524"/>
              <a:chOff x="6495150" y="4920454"/>
              <a:chExt cx="3410749" cy="1075056"/>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495150" y="4920454"/>
                <a:ext cx="1238975" cy="682990"/>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759599" y="5287623"/>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grpSp>
      <p:sp>
        <p:nvSpPr>
          <p:cNvPr id="15" name="TextBox 14">
            <a:extLst>
              <a:ext uri="{FF2B5EF4-FFF2-40B4-BE49-F238E27FC236}">
                <a16:creationId xmlns:a16="http://schemas.microsoft.com/office/drawing/2014/main" id="{4F1ACD7F-B079-C211-B25D-921534A55C76}"/>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C8834-02DA-7B6B-F8EF-6F816EA8C6F6}"/>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CF7FBDF-E336-AAE0-DF94-8018B74A2BB4}"/>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8" name="Rectangle 7">
            <a:extLst>
              <a:ext uri="{FF2B5EF4-FFF2-40B4-BE49-F238E27FC236}">
                <a16:creationId xmlns:a16="http://schemas.microsoft.com/office/drawing/2014/main" id="{447A0F03-CF5F-7AE0-2EAD-D7003FACF85E}"/>
              </a:ext>
            </a:extLst>
          </p:cNvPr>
          <p:cNvSpPr/>
          <p:nvPr/>
        </p:nvSpPr>
        <p:spPr>
          <a:xfrm>
            <a:off x="352866" y="765865"/>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sp>
        <p:nvSpPr>
          <p:cNvPr id="11" name="Rectangle 10">
            <a:extLst>
              <a:ext uri="{FF2B5EF4-FFF2-40B4-BE49-F238E27FC236}">
                <a16:creationId xmlns:a16="http://schemas.microsoft.com/office/drawing/2014/main" id="{9D696BD9-3712-6054-52E0-ACA3B482D4A0}"/>
              </a:ext>
            </a:extLst>
          </p:cNvPr>
          <p:cNvSpPr/>
          <p:nvPr/>
        </p:nvSpPr>
        <p:spPr>
          <a:xfrm>
            <a:off x="352866" y="1628800"/>
            <a:ext cx="11665296" cy="2215991"/>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endParaRPr lang="en-US" sz="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12" name="TextBox 11">
            <a:extLst>
              <a:ext uri="{FF2B5EF4-FFF2-40B4-BE49-F238E27FC236}">
                <a16:creationId xmlns:a16="http://schemas.microsoft.com/office/drawing/2014/main" id="{25114103-2FD0-D5DB-46DA-E5FE56731EA6}"/>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sp>
        <p:nvSpPr>
          <p:cNvPr id="13" name="TextBox 12">
            <a:extLst>
              <a:ext uri="{FF2B5EF4-FFF2-40B4-BE49-F238E27FC236}">
                <a16:creationId xmlns:a16="http://schemas.microsoft.com/office/drawing/2014/main" id="{C452D227-3B74-76F7-DD26-519449F76420}"/>
              </a:ext>
            </a:extLst>
          </p:cNvPr>
          <p:cNvSpPr txBox="1"/>
          <p:nvPr/>
        </p:nvSpPr>
        <p:spPr>
          <a:xfrm>
            <a:off x="355835" y="6158612"/>
            <a:ext cx="7776864" cy="400110"/>
          </a:xfrm>
          <a:prstGeom prst="rect">
            <a:avLst/>
          </a:prstGeom>
          <a:noFill/>
        </p:spPr>
        <p:txBody>
          <a:bodyPr wrap="square">
            <a:spAutoFit/>
          </a:bodyPr>
          <a:lstStyle/>
          <a:p>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994646"/>
                </a:solidFill>
                <a:latin typeface="Source Code Pro" panose="020B0509030403020204" pitchFamily="49" charset="0"/>
                <a:ea typeface="Source Code Pro" panose="020B0509030403020204" pitchFamily="49" charset="0"/>
              </a:rPr>
              <a:t>27107</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27018</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27019</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27020</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r>
              <a:rPr lang="en-US" sz="20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2000" dirty="0">
                <a:solidFill>
                  <a:srgbClr val="994646"/>
                </a:solidFill>
                <a:latin typeface="Source Code Pro" panose="020B0509030403020204" pitchFamily="49" charset="0"/>
                <a:ea typeface="Source Code Pro" panose="020B0509030403020204" pitchFamily="49" charset="0"/>
              </a:rPr>
              <a:t>27021</a:t>
            </a:r>
            <a:r>
              <a:rPr lang="en-US" sz="2000" dirty="0">
                <a:latin typeface="Source Code Pro" panose="020B0509030403020204" pitchFamily="49" charset="0"/>
                <a:ea typeface="Source Code Pro" panose="020B0509030403020204" pitchFamily="49" charset="0"/>
                <a:cs typeface="Calibri" panose="020F0502020204030204" pitchFamily="34" charset="0"/>
              </a:rPr>
              <a:t>]</a:t>
            </a:r>
            <a:endParaRPr lang="en-IN" sz="2000" dirty="0"/>
          </a:p>
        </p:txBody>
      </p:sp>
    </p:spTree>
    <p:extLst>
      <p:ext uri="{BB962C8B-B14F-4D97-AF65-F5344CB8AC3E}">
        <p14:creationId xmlns:p14="http://schemas.microsoft.com/office/powerpoint/2010/main" val="177728727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14">
            <a:extLst>
              <a:ext uri="{FF2B5EF4-FFF2-40B4-BE49-F238E27FC236}">
                <a16:creationId xmlns:a16="http://schemas.microsoft.com/office/drawing/2014/main" id="{1C582314-E039-9887-21A6-C9AE8875C8AB}"/>
              </a:ext>
            </a:extLst>
          </p:cNvPr>
          <p:cNvGrpSpPr/>
          <p:nvPr/>
        </p:nvGrpSpPr>
        <p:grpSpPr>
          <a:xfrm>
            <a:off x="119336" y="866537"/>
            <a:ext cx="11809312" cy="2314709"/>
            <a:chOff x="119336" y="116632"/>
            <a:chExt cx="11809312" cy="2314709"/>
          </a:xfrm>
        </p:grpSpPr>
        <p:sp>
          <p:nvSpPr>
            <p:cNvPr id="5" name="TextBox 4">
              <a:extLst>
                <a:ext uri="{FF2B5EF4-FFF2-40B4-BE49-F238E27FC236}">
                  <a16:creationId xmlns:a16="http://schemas.microsoft.com/office/drawing/2014/main" id="{3EBABBEF-4F7D-F94C-99B0-ABE0A10CD661}"/>
                </a:ext>
              </a:extLst>
            </p:cNvPr>
            <p:cNvSpPr txBox="1"/>
            <p:nvPr/>
          </p:nvSpPr>
          <p:spPr>
            <a:xfrm>
              <a:off x="119336" y="116632"/>
              <a:ext cx="11377264" cy="923330"/>
            </a:xfrm>
            <a:prstGeom prst="rect">
              <a:avLst/>
            </a:prstGeom>
            <a:noFill/>
          </p:spPr>
          <p:txBody>
            <a:bodyPr wrap="square">
              <a:spAutoFit/>
            </a:bodyPr>
            <a:lstStyle/>
            <a:p>
              <a:pPr algn="l" fontAlgn="base"/>
              <a:r>
                <a:rPr lang="en-US" sz="2400" b="1" u="sng" dirty="0">
                  <a:solidFill>
                    <a:srgbClr val="00B050"/>
                  </a:solidFill>
                  <a:effectLst/>
                  <a:latin typeface="Nunito" pitchFamily="2" charset="0"/>
                </a:rPr>
                <a:t>for (..in) loop</a:t>
              </a:r>
            </a:p>
            <a:p>
              <a:pPr algn="l" fontAlgn="base"/>
              <a:endParaRPr lang="en-US" sz="800" b="1" i="0" dirty="0">
                <a:solidFill>
                  <a:srgbClr val="273239"/>
                </a:solidFill>
                <a:effectLst/>
                <a:latin typeface="Nunito" pitchFamily="2" charset="0"/>
              </a:endParaRPr>
            </a:p>
            <a:p>
              <a:pPr algn="l" rtl="0" fontAlgn="base">
                <a:spcAft>
                  <a:spcPts val="750"/>
                </a:spcAft>
              </a:pPr>
              <a:r>
                <a:rPr lang="en-US" sz="2000" b="0" i="0" dirty="0">
                  <a:solidFill>
                    <a:srgbClr val="273239"/>
                  </a:solidFill>
                  <a:effectLst/>
                  <a:latin typeface="Arial" panose="020B0604020202020204" pitchFamily="34" charset="0"/>
                  <a:cs typeface="Arial" panose="020B0604020202020204" pitchFamily="34" charset="0"/>
                </a:rPr>
                <a:t>The JavaScript for (..in) statement loops through the enumerable properties of an object. </a:t>
              </a:r>
            </a:p>
          </p:txBody>
        </p:sp>
        <p:sp>
          <p:nvSpPr>
            <p:cNvPr id="3" name="TextBox 2">
              <a:extLst>
                <a:ext uri="{FF2B5EF4-FFF2-40B4-BE49-F238E27FC236}">
                  <a16:creationId xmlns:a16="http://schemas.microsoft.com/office/drawing/2014/main" id="{B3A52F9E-6509-F2B4-44A4-9AF60253C205}"/>
                </a:ext>
              </a:extLst>
            </p:cNvPr>
            <p:cNvSpPr txBox="1"/>
            <p:nvPr/>
          </p:nvSpPr>
          <p:spPr>
            <a:xfrm>
              <a:off x="191344" y="1231012"/>
              <a:ext cx="11737304" cy="1200329"/>
            </a:xfrm>
            <a:prstGeom prst="rect">
              <a:avLst/>
            </a:prstGeom>
            <a:noFill/>
          </p:spPr>
          <p:txBody>
            <a:bodyPr wrap="square">
              <a:spAutoFit/>
            </a:bodyPr>
            <a:lstStyle/>
            <a:p>
              <a:pPr fontAlgn="base"/>
              <a:r>
                <a:rPr lang="en-US" sz="2400" b="1" u="sng" dirty="0">
                  <a:solidFill>
                    <a:srgbClr val="00B050"/>
                  </a:solidFill>
                  <a:latin typeface="Nunito" pitchFamily="2" charset="0"/>
                  <a:hlinkClick r:id="rId2">
                    <a:extLst>
                      <a:ext uri="{A12FA001-AC4F-418D-AE19-62706E023703}">
                        <ahyp:hlinkClr xmlns:ahyp="http://schemas.microsoft.com/office/drawing/2018/hyperlinkcolor" val="tx"/>
                      </a:ext>
                    </a:extLst>
                  </a:hlinkClick>
                </a:rPr>
                <a:t>for (..of) loop</a:t>
              </a:r>
              <a:endParaRPr lang="en-US" sz="2400" b="1" u="sng" dirty="0">
                <a:solidFill>
                  <a:srgbClr val="00B050"/>
                </a:solidFill>
                <a:latin typeface="Nunito" pitchFamily="2" charset="0"/>
              </a:endParaRPr>
            </a:p>
            <a:p>
              <a:pPr fontAlgn="base"/>
              <a:endParaRPr lang="en-US" sz="800" b="1" u="sng" dirty="0">
                <a:solidFill>
                  <a:srgbClr val="00B050"/>
                </a:solidFill>
                <a:latin typeface="Nunito" pitchFamily="2" charset="0"/>
              </a:endParaRPr>
            </a:p>
            <a:p>
              <a:pPr algn="l" rtl="0" fontAlgn="base">
                <a:spcAft>
                  <a:spcPts val="750"/>
                </a:spcAft>
              </a:pPr>
              <a:r>
                <a:rPr lang="en-US" sz="2000" dirty="0">
                  <a:solidFill>
                    <a:srgbClr val="273239"/>
                  </a:solidFill>
                  <a:latin typeface="Arial" panose="020B0604020202020204" pitchFamily="34" charset="0"/>
                  <a:cs typeface="Arial" panose="020B0604020202020204" pitchFamily="34" charset="0"/>
                </a:rPr>
                <a:t>This for (..of) statement lets you loop over the data structures that are inerrable such as Arrays, Strings, Maps, Node Lists,</a:t>
              </a:r>
            </a:p>
          </p:txBody>
        </p:sp>
      </p:grpSp>
      <p:grpSp>
        <p:nvGrpSpPr>
          <p:cNvPr id="13" name="Group 12">
            <a:extLst>
              <a:ext uri="{FF2B5EF4-FFF2-40B4-BE49-F238E27FC236}">
                <a16:creationId xmlns:a16="http://schemas.microsoft.com/office/drawing/2014/main" id="{C380FF45-F3C8-CEF6-5E77-51D4518E5120}"/>
              </a:ext>
            </a:extLst>
          </p:cNvPr>
          <p:cNvGrpSpPr/>
          <p:nvPr/>
        </p:nvGrpSpPr>
        <p:grpSpPr>
          <a:xfrm>
            <a:off x="697672" y="3683770"/>
            <a:ext cx="10801200" cy="2985590"/>
            <a:chOff x="214224" y="2852936"/>
            <a:chExt cx="11777472" cy="2985590"/>
          </a:xfrm>
        </p:grpSpPr>
        <p:sp>
          <p:nvSpPr>
            <p:cNvPr id="7" name="TextBox 6">
              <a:extLst>
                <a:ext uri="{FF2B5EF4-FFF2-40B4-BE49-F238E27FC236}">
                  <a16:creationId xmlns:a16="http://schemas.microsoft.com/office/drawing/2014/main" id="{00BC7047-7F96-5F9C-5612-6D2F984CF275}"/>
                </a:ext>
              </a:extLst>
            </p:cNvPr>
            <p:cNvSpPr txBox="1"/>
            <p:nvPr/>
          </p:nvSpPr>
          <p:spPr>
            <a:xfrm>
              <a:off x="222008" y="3400936"/>
              <a:ext cx="5184576" cy="2437590"/>
            </a:xfrm>
            <a:prstGeom prst="rect">
              <a:avLst/>
            </a:prstGeom>
            <a:noFill/>
          </p:spPr>
          <p:txBody>
            <a:bodyPr wrap="square">
              <a:spAutoFit/>
            </a:bodyPr>
            <a:lstStyle/>
            <a:p>
              <a:pPr>
                <a:lnSpc>
                  <a:spcPts val="2250"/>
                </a:lnSpc>
              </a:pP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firstName: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lastName: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"Bagde"</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rank:</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43</a:t>
              </a:r>
              <a:endParaRPr lang="en-IN" b="0" dirty="0">
                <a:solidFill>
                  <a:srgbClr val="000000"/>
                </a:solidFill>
                <a:effectLst/>
                <a:latin typeface="Consolas" panose="020B0609020204030204" pitchFamily="49" charset="0"/>
              </a:endParaRPr>
            </a:p>
            <a:p>
              <a:pPr>
                <a:lnSpc>
                  <a:spcPts val="2250"/>
                </a:lnSpc>
              </a:pPr>
              <a:r>
                <a:rPr lang="en-IN" b="0" dirty="0">
                  <a:solidFill>
                    <a:srgbClr val="000000"/>
                  </a:solidFill>
                  <a:effectLst/>
                  <a:latin typeface="Consolas" panose="020B0609020204030204" pitchFamily="49" charset="0"/>
                </a:rPr>
                <a:t>};</a:t>
              </a:r>
            </a:p>
            <a:p>
              <a:pPr>
                <a:lnSpc>
                  <a:spcPts val="2250"/>
                </a:lnSpc>
              </a:pP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(const </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 {</a:t>
              </a:r>
            </a:p>
            <a:p>
              <a:pPr>
                <a:lnSpc>
                  <a:spcPts val="225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a:t>
              </a:r>
              <a:r>
                <a:rPr lang="en-IN" b="0" dirty="0">
                  <a:solidFill>
                    <a:srgbClr val="000000"/>
                  </a:solidFill>
                  <a:effectLst/>
                  <a:latin typeface="Consolas" panose="020B0609020204030204" pitchFamily="49" charset="0"/>
                </a:rPr>
                <a:t>]);</a:t>
              </a:r>
            </a:p>
            <a:p>
              <a:pPr>
                <a:lnSpc>
                  <a:spcPts val="2250"/>
                </a:lnSpc>
              </a:pPr>
              <a:r>
                <a:rPr lang="en-IN"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F4C45CAF-D49E-1074-2CCA-ACA5350C2C95}"/>
                </a:ext>
              </a:extLst>
            </p:cNvPr>
            <p:cNvSpPr txBox="1"/>
            <p:nvPr/>
          </p:nvSpPr>
          <p:spPr>
            <a:xfrm>
              <a:off x="214224"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(..in) loop</a:t>
              </a:r>
            </a:p>
          </p:txBody>
        </p:sp>
        <p:sp>
          <p:nvSpPr>
            <p:cNvPr id="11" name="TextBox 10">
              <a:extLst>
                <a:ext uri="{FF2B5EF4-FFF2-40B4-BE49-F238E27FC236}">
                  <a16:creationId xmlns:a16="http://schemas.microsoft.com/office/drawing/2014/main" id="{252A75C4-5B41-4250-15A7-965B37F88D6F}"/>
                </a:ext>
              </a:extLst>
            </p:cNvPr>
            <p:cNvSpPr txBox="1"/>
            <p:nvPr/>
          </p:nvSpPr>
          <p:spPr>
            <a:xfrm>
              <a:off x="5895696" y="3414896"/>
              <a:ext cx="6096000" cy="1257780"/>
            </a:xfrm>
            <a:prstGeom prst="rect">
              <a:avLst/>
            </a:prstGeom>
            <a:noFill/>
          </p:spPr>
          <p:txBody>
            <a:bodyPr wrap="square">
              <a:spAutoFit/>
            </a:bodyPr>
            <a:lstStyle/>
            <a:p>
              <a:pPr>
                <a:lnSpc>
                  <a:spcPts val="2250"/>
                </a:lnSpc>
              </a:pPr>
              <a:r>
                <a:rPr lang="en-US" b="0" dirty="0">
                  <a:solidFill>
                    <a:srgbClr val="0000FF"/>
                  </a:solidFill>
                  <a:effectLst/>
                  <a:latin typeface="Consolas" panose="020B0609020204030204" pitchFamily="49" charset="0"/>
                </a:rPr>
                <a:t>let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 [</a:t>
              </a:r>
              <a:r>
                <a:rPr lang="en-US" b="0" dirty="0">
                  <a:solidFill>
                    <a:srgbClr val="A31515"/>
                  </a:solidFill>
                  <a:effectLst/>
                  <a:latin typeface="Consolas" panose="020B0609020204030204" pitchFamily="49" charset="0"/>
                </a:rPr>
                <a:t>"orange"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"blue "</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"yellow"</a:t>
              </a:r>
              <a:r>
                <a:rPr lang="en-US" b="0" dirty="0">
                  <a:solidFill>
                    <a:srgbClr val="000000"/>
                  </a:solidFill>
                  <a:effectLst/>
                  <a:latin typeface="Consolas" panose="020B0609020204030204" pitchFamily="49" charset="0"/>
                </a:rPr>
                <a:t>];</a:t>
              </a:r>
            </a:p>
            <a:p>
              <a:pPr>
                <a:lnSpc>
                  <a:spcPts val="2250"/>
                </a:lnSpc>
              </a:pPr>
              <a:r>
                <a:rPr lang="en-US" b="0" dirty="0">
                  <a:solidFill>
                    <a:srgbClr val="AF00DB"/>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of</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p>
            <a:p>
              <a:pPr>
                <a:lnSpc>
                  <a:spcPts val="2250"/>
                </a:lnSpc>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i</a:t>
              </a:r>
              <a:r>
                <a:rPr lang="en-US" b="0" dirty="0">
                  <a:solidFill>
                    <a:srgbClr val="000000"/>
                  </a:solidFill>
                  <a:effectLst/>
                  <a:latin typeface="Consolas" panose="020B0609020204030204" pitchFamily="49" charset="0"/>
                </a:rPr>
                <a:t>);</a:t>
              </a:r>
            </a:p>
            <a:p>
              <a:pPr>
                <a:lnSpc>
                  <a:spcPts val="2250"/>
                </a:lnSpc>
              </a:pPr>
              <a:r>
                <a:rPr lang="en-US" b="0" dirty="0">
                  <a:solidFill>
                    <a:srgbClr val="000000"/>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7134D22E-CD33-6B66-2EA5-371F40CF4A82}"/>
                </a:ext>
              </a:extLst>
            </p:cNvPr>
            <p:cNvSpPr txBox="1"/>
            <p:nvPr/>
          </p:nvSpPr>
          <p:spPr>
            <a:xfrm>
              <a:off x="5900712" y="2852936"/>
              <a:ext cx="1921336" cy="400110"/>
            </a:xfrm>
            <a:prstGeom prst="rect">
              <a:avLst/>
            </a:prstGeom>
            <a:noFill/>
          </p:spPr>
          <p:txBody>
            <a:bodyPr wrap="square">
              <a:spAutoFit/>
            </a:bodyPr>
            <a:lstStyle/>
            <a:p>
              <a:pPr algn="l" fontAlgn="base"/>
              <a:r>
                <a:rPr lang="en-US" sz="2000" b="1" u="sng" dirty="0">
                  <a:solidFill>
                    <a:srgbClr val="00B050"/>
                  </a:solidFill>
                  <a:effectLst/>
                  <a:latin typeface="Nunito" pitchFamily="2" charset="0"/>
                </a:rPr>
                <a:t>for (..of) loop</a:t>
              </a:r>
            </a:p>
          </p:txBody>
        </p:sp>
      </p:grpSp>
      <p:sp>
        <p:nvSpPr>
          <p:cNvPr id="16" name="Rectangle 15">
            <a:extLst>
              <a:ext uri="{FF2B5EF4-FFF2-40B4-BE49-F238E27FC236}">
                <a16:creationId xmlns:a16="http://schemas.microsoft.com/office/drawing/2014/main" id="{9A9A2CDF-67B8-6769-0C30-A656F97F35A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loop in </a:t>
            </a:r>
            <a:r>
              <a:rPr lang="en-IN" sz="3200" b="1" i="1" dirty="0" err="1">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5376111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C9B2C-4331-A777-1036-30512D1FB22A}"/>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34F28C80-FA02-2BF8-4F80-738A87D1E5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10BD6797-E438-FDA8-598A-025C0F2D61D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list current database</a:t>
            </a:r>
            <a:endParaRPr lang="en-IN" sz="3200" b="1" i="1" dirty="0">
              <a:solidFill>
                <a:srgbClr val="FFFF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F45437D2-8CC7-C293-31C8-571676015618}"/>
              </a:ext>
            </a:extLst>
          </p:cNvPr>
          <p:cNvSpPr txBox="1"/>
          <p:nvPr/>
        </p:nvSpPr>
        <p:spPr>
          <a:xfrm>
            <a:off x="262800" y="908720"/>
            <a:ext cx="11664000" cy="4018151"/>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16917097"/>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72496B-11BE-3695-406A-84B2B5A88D7D}"/>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0AAD3B2C-A0AE-57B2-9447-762E5F2A49E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6A35EB9E-91B3-9CAA-E9F8-8F7F7A10EC56}"/>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all databases</a:t>
            </a:r>
          </a:p>
        </p:txBody>
      </p:sp>
      <p:sp>
        <p:nvSpPr>
          <p:cNvPr id="7" name="TextBox 6">
            <a:extLst>
              <a:ext uri="{FF2B5EF4-FFF2-40B4-BE49-F238E27FC236}">
                <a16:creationId xmlns:a16="http://schemas.microsoft.com/office/drawing/2014/main" id="{E329E87B-687C-C35F-0753-4DAAD029994E}"/>
              </a:ext>
            </a:extLst>
          </p:cNvPr>
          <p:cNvSpPr txBox="1"/>
          <p:nvPr/>
        </p:nvSpPr>
        <p:spPr>
          <a:xfrm>
            <a:off x="262800" y="908720"/>
            <a:ext cx="11664000" cy="5586145"/>
          </a:xfrm>
          <a:prstGeom prst="rect">
            <a:avLst/>
          </a:prstGeom>
          <a:noFill/>
        </p:spPr>
        <p:txBody>
          <a:bodyPr wrap="square">
            <a:spAutoFit/>
          </a:bodyPr>
          <a:lstStyle/>
          <a:p>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endParaRPr lang="en-IN" b="0" dirty="0">
              <a:solidFill>
                <a:srgbClr val="0000FF"/>
              </a:solidFill>
              <a:effectLst/>
              <a:latin typeface="Consolas" panose="020B0609020204030204" pitchFamily="49" charset="0"/>
            </a:endParaRPr>
          </a:p>
          <a:p>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	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admin</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listDatabases</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dbList</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databases</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FF"/>
                </a:solidFill>
                <a:effectLst/>
                <a:latin typeface="Consolas" panose="020B0609020204030204" pitchFamily="49" charset="0"/>
              </a:rPr>
              <a:t>${</a:t>
            </a:r>
            <a:r>
              <a:rPr lang="en-IN" b="0" dirty="0">
                <a:solidFill>
                  <a:srgbClr val="0070C1"/>
                </a:solidFill>
                <a:effectLst/>
                <a:latin typeface="Consolas" panose="020B0609020204030204" pitchFamily="49" charset="0"/>
              </a:rPr>
              <a:t>x</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FF"/>
                </a:solidFill>
                <a:effectLst/>
                <a:latin typeface="Consolas" panose="020B0609020204030204" pitchFamily="49" charset="0"/>
              </a:rPr>
              <a:t>}</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r>
              <a:rPr lang="en-IN" b="0" dirty="0">
                <a:solidFill>
                  <a:srgbClr val="000000"/>
                </a:solidFill>
                <a:effectLst/>
                <a:latin typeface="Consolas" panose="020B0609020204030204" pitchFamily="49" charset="0"/>
              </a:rPr>
              <a:t>    }</a:t>
            </a:r>
          </a:p>
          <a:p>
            <a:r>
              <a:rPr lang="en-IN" b="0" dirty="0">
                <a:solidFill>
                  <a:srgbClr val="000000"/>
                </a:solidFill>
                <a:effectLst/>
                <a:latin typeface="Consolas" panose="020B0609020204030204" pitchFamily="49" charset="0"/>
              </a:rPr>
              <a:t>}</a:t>
            </a:r>
          </a:p>
          <a:p>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16592318"/>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4B5E49-C137-13B7-894B-6A9E8991B493}"/>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56F9F0D2-DCBD-AE10-B643-F0A3D417D5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A522CB8C-767C-A04B-2299-4FFEDB48CA4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collections from all databases</a:t>
            </a:r>
          </a:p>
        </p:txBody>
      </p:sp>
      <p:sp>
        <p:nvSpPr>
          <p:cNvPr id="3" name="TextBox 2">
            <a:extLst>
              <a:ext uri="{FF2B5EF4-FFF2-40B4-BE49-F238E27FC236}">
                <a16:creationId xmlns:a16="http://schemas.microsoft.com/office/drawing/2014/main" id="{004C4B83-6997-C4BC-4B88-7ED195436345}"/>
              </a:ext>
            </a:extLst>
          </p:cNvPr>
          <p:cNvSpPr txBox="1"/>
          <p:nvPr/>
        </p:nvSpPr>
        <p:spPr>
          <a:xfrm>
            <a:off x="262800" y="965041"/>
            <a:ext cx="11664000" cy="5863144"/>
          </a:xfrm>
          <a:prstGeom prst="rect">
            <a:avLst/>
          </a:prstGeom>
          <a:noFill/>
        </p:spPr>
        <p:txBody>
          <a:bodyPr wrap="square">
            <a:spAutoFit/>
          </a:bodyPr>
          <a:lstStyle/>
          <a:p>
            <a:pPr>
              <a:lnSpc>
                <a:spcPts val="1800"/>
              </a:lnSpc>
            </a:pPr>
            <a:r>
              <a:rPr lang="en-IN" sz="1600" b="0" dirty="0">
                <a:solidFill>
                  <a:srgbClr val="AF00DB"/>
                </a:solidFill>
                <a:effectLst/>
                <a:latin typeface="Consolas" panose="020B0609020204030204" pitchFamily="49" charset="0"/>
              </a:rPr>
              <a:t>import</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from</a:t>
            </a:r>
            <a:r>
              <a:rPr lang="en-IN" sz="1600" b="0" dirty="0">
                <a:solidFill>
                  <a:srgbClr val="000000"/>
                </a:solidFill>
                <a:effectLst/>
                <a:latin typeface="Consolas" panose="020B0609020204030204" pitchFamily="49" charset="0"/>
              </a:rPr>
              <a:t> </a:t>
            </a:r>
            <a:r>
              <a:rPr lang="en-IN" sz="1600" b="0" dirty="0">
                <a:solidFill>
                  <a:srgbClr val="A31515"/>
                </a:solidFill>
                <a:effectLst/>
                <a:latin typeface="Consolas" panose="020B0609020204030204" pitchFamily="49" charset="0"/>
              </a:rPr>
              <a:t>"mongodb"</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new</a:t>
            </a:r>
            <a:r>
              <a:rPr lang="en-IN" sz="1600" b="0" dirty="0">
                <a:solidFill>
                  <a:srgbClr val="000000"/>
                </a:solidFill>
                <a:effectLst/>
                <a:latin typeface="Consolas" panose="020B0609020204030204" pitchFamily="49" charset="0"/>
              </a:rPr>
              <a:t> </a:t>
            </a:r>
            <a:r>
              <a:rPr lang="en-IN" sz="1600" b="0" dirty="0">
                <a:solidFill>
                  <a:srgbClr val="267F99"/>
                </a:solidFill>
                <a:effectLst/>
                <a:latin typeface="Consolas" panose="020B0609020204030204" pitchFamily="49" charset="0"/>
              </a:rPr>
              <a:t>MongoClient</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"mongodb://192.168.150.68:27017"</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async</a:t>
            </a:r>
            <a:r>
              <a:rPr lang="en-IN" sz="1600" b="0" dirty="0">
                <a:solidFill>
                  <a:srgbClr val="000000"/>
                </a:solidFill>
                <a:effectLst/>
                <a:latin typeface="Consolas" panose="020B0609020204030204" pitchFamily="49" charset="0"/>
              </a:rPr>
              <a:t> ()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try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connect</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admin</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listDatabases</a:t>
            </a:r>
            <a:r>
              <a:rPr lang="en-IN" sz="1600" b="0" dirty="0">
                <a:solidFill>
                  <a:srgbClr val="000000"/>
                </a:solidFill>
                <a:effectLst/>
                <a:latin typeface="Consolas" panose="020B0609020204030204" pitchFamily="49" charset="0"/>
              </a:rPr>
              <a:t>();</a:t>
            </a:r>
          </a:p>
          <a:p>
            <a:pPr>
              <a:lnSpc>
                <a:spcPts val="1800"/>
              </a:lnSpc>
            </a:pPr>
            <a:br>
              <a:rPr lang="en-IN" sz="1600" b="0" dirty="0">
                <a:solidFill>
                  <a:srgbClr val="000000"/>
                </a:solidFill>
                <a:effectLst/>
                <a:latin typeface="Consolas" panose="020B0609020204030204" pitchFamily="49" charset="0"/>
              </a:rPr>
            </a:b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dbList</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databases</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db</a:t>
            </a:r>
            <a:r>
              <a:rPr lang="en-IN" sz="1600" b="0" dirty="0">
                <a:solidFill>
                  <a:srgbClr val="000000"/>
                </a:solidFill>
                <a:effectLst/>
                <a:latin typeface="Consolas" panose="020B0609020204030204" pitchFamily="49" charset="0"/>
              </a:rPr>
              <a:t>(</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database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listCollections</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dirty="0">
                <a:solidFill>
                  <a:srgbClr val="000000"/>
                </a:solidFill>
                <a:latin typeface="Consolas" panose="020B0609020204030204" pitchFamily="49" charset="0"/>
              </a:rPr>
              <a:t>	    </a:t>
            </a:r>
            <a:r>
              <a:rPr lang="en-IN" sz="1600" b="0" dirty="0">
                <a:solidFill>
                  <a:srgbClr val="AF00DB"/>
                </a:solidFill>
                <a:effectLst/>
                <a:latin typeface="Consolas" panose="020B0609020204030204" pitchFamily="49" charset="0"/>
              </a:rPr>
              <a:t>for</a:t>
            </a: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await</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const</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of</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x</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 </a:t>
            </a:r>
            <a:r>
              <a:rPr lang="en-IN" sz="1600" b="0" dirty="0">
                <a:solidFill>
                  <a:srgbClr val="A31515"/>
                </a:solidFill>
                <a:effectLst/>
                <a:latin typeface="Consolas" panose="020B0609020204030204" pitchFamily="49" charset="0"/>
              </a:rPr>
              <a:t>" --&gt; "</a:t>
            </a:r>
            <a:r>
              <a:rPr lang="en-IN" sz="1600" b="0" dirty="0">
                <a:solidFill>
                  <a:srgbClr val="000000"/>
                </a:solidFill>
                <a:effectLst/>
                <a:latin typeface="Consolas" panose="020B0609020204030204" pitchFamily="49" charset="0"/>
              </a:rPr>
              <a:t> + </a:t>
            </a:r>
            <a:r>
              <a:rPr lang="en-IN" sz="1600" b="0" dirty="0">
                <a:solidFill>
                  <a:srgbClr val="0070C1"/>
                </a:solidFill>
                <a:effectLst/>
                <a:latin typeface="Consolas" panose="020B0609020204030204" pitchFamily="49" charset="0"/>
              </a:rPr>
              <a:t>doc</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 </a:t>
            </a:r>
            <a:r>
              <a:rPr lang="en-IN" sz="1600" b="0" dirty="0">
                <a:solidFill>
                  <a:srgbClr val="AF00DB"/>
                </a:solidFill>
                <a:effectLst/>
                <a:latin typeface="Consolas" panose="020B0609020204030204" pitchFamily="49" charset="0"/>
              </a:rPr>
              <a:t>catch</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code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name</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error</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message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AF00DB"/>
                </a:solidFill>
                <a:effectLst/>
                <a:latin typeface="Consolas" panose="020B0609020204030204" pitchFamily="49" charset="0"/>
              </a:rPr>
              <a:t>finally</a:t>
            </a: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70C1"/>
                </a:solidFill>
                <a:effectLst/>
                <a:latin typeface="Consolas" panose="020B0609020204030204" pitchFamily="49" charset="0"/>
              </a:rPr>
              <a:t>client</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close</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console</a:t>
            </a:r>
            <a:r>
              <a:rPr lang="en-IN" sz="1600" b="0" dirty="0">
                <a:solidFill>
                  <a:srgbClr val="000000"/>
                </a:solidFill>
                <a:effectLst/>
                <a:latin typeface="Consolas" panose="020B0609020204030204" pitchFamily="49" charset="0"/>
              </a:rPr>
              <a:t>.</a:t>
            </a:r>
            <a:r>
              <a:rPr lang="en-IN" sz="1600" b="0" dirty="0">
                <a:solidFill>
                  <a:srgbClr val="795E26"/>
                </a:solidFill>
                <a:effectLst/>
                <a:latin typeface="Consolas" panose="020B0609020204030204" pitchFamily="49" charset="0"/>
              </a:rPr>
              <a:t>log</a:t>
            </a:r>
            <a:r>
              <a:rPr lang="en-IN" sz="1600" b="0" dirty="0">
                <a:solidFill>
                  <a:srgbClr val="000000"/>
                </a:solidFill>
                <a:effectLst/>
                <a:latin typeface="Consolas" panose="020B0609020204030204" pitchFamily="49" charset="0"/>
              </a:rPr>
              <a:t>(</a:t>
            </a:r>
            <a:r>
              <a:rPr lang="en-IN" sz="1600" b="0" dirty="0">
                <a:solidFill>
                  <a:srgbClr val="A31515"/>
                </a:solidFill>
                <a:effectLst/>
                <a:latin typeface="Consolas" panose="020B0609020204030204" pitchFamily="49" charset="0"/>
              </a:rPr>
              <a:t>'connection closed...'</a:t>
            </a:r>
            <a:r>
              <a:rPr lang="en-IN" sz="1600" b="0" dirty="0">
                <a:solidFill>
                  <a:srgbClr val="000000"/>
                </a:solidFill>
                <a:effectLst/>
                <a:latin typeface="Consolas" panose="020B0609020204030204" pitchFamily="49" charset="0"/>
              </a:rPr>
              <a:t>);</a:t>
            </a:r>
          </a:p>
          <a:p>
            <a:pPr>
              <a:lnSpc>
                <a:spcPts val="1800"/>
              </a:lnSpc>
            </a:pPr>
            <a:r>
              <a:rPr lang="en-IN" sz="1600" b="0" dirty="0">
                <a:solidFill>
                  <a:srgbClr val="000000"/>
                </a:solidFill>
                <a:effectLst/>
                <a:latin typeface="Consolas" panose="020B0609020204030204" pitchFamily="49" charset="0"/>
              </a:rPr>
              <a:t>    }</a:t>
            </a:r>
          </a:p>
          <a:p>
            <a:pPr>
              <a:lnSpc>
                <a:spcPts val="1800"/>
              </a:lnSpc>
            </a:pPr>
            <a:r>
              <a:rPr lang="en-IN" sz="1600" b="0" dirty="0">
                <a:solidFill>
                  <a:srgbClr val="000000"/>
                </a:solidFill>
                <a:effectLst/>
                <a:latin typeface="Consolas" panose="020B0609020204030204" pitchFamily="49" charset="0"/>
              </a:rPr>
              <a:t>}</a:t>
            </a:r>
          </a:p>
          <a:p>
            <a:pPr>
              <a:lnSpc>
                <a:spcPts val="1800"/>
              </a:lnSpc>
            </a:pPr>
            <a:r>
              <a:rPr lang="en-IN" sz="1600" b="0" dirty="0">
                <a:solidFill>
                  <a:srgbClr val="795E26"/>
                </a:solidFill>
                <a:effectLst/>
                <a:latin typeface="Consolas" panose="020B0609020204030204" pitchFamily="49" charset="0"/>
              </a:rPr>
              <a:t>run</a:t>
            </a:r>
            <a:r>
              <a:rPr lang="en-IN" sz="16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0644055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7" name="TextBox 6">
            <a:extLst>
              <a:ext uri="{FF2B5EF4-FFF2-40B4-BE49-F238E27FC236}">
                <a16:creationId xmlns:a16="http://schemas.microsoft.com/office/drawing/2014/main" id="{57C766C7-E903-4525-401C-F76D11D6B1A1}"/>
              </a:ext>
            </a:extLst>
          </p:cNvPr>
          <p:cNvSpPr txBox="1"/>
          <p:nvPr/>
        </p:nvSpPr>
        <p:spPr>
          <a:xfrm>
            <a:off x="262800" y="90872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"employee"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861970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7" name="TextBox 6">
            <a:extLst>
              <a:ext uri="{FF2B5EF4-FFF2-40B4-BE49-F238E27FC236}">
                <a16:creationId xmlns:a16="http://schemas.microsoft.com/office/drawing/2014/main" id="{B69A6CB5-D229-250E-7D2A-6F3AC4D15623}"/>
              </a:ext>
            </a:extLst>
          </p:cNvPr>
          <p:cNvSpPr txBox="1"/>
          <p:nvPr/>
        </p:nvSpPr>
        <p:spPr>
          <a:xfrm>
            <a:off x="262800" y="8487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"doctor"</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capped: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size:</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28221707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7" name="TextBox 6">
            <a:extLst>
              <a:ext uri="{FF2B5EF4-FFF2-40B4-BE49-F238E27FC236}">
                <a16:creationId xmlns:a16="http://schemas.microsoft.com/office/drawing/2014/main" id="{5CDDF35F-327A-F0BF-7941-270534F2F36D}"/>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"Collection created..."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4173078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3" name="TextBox 2">
            <a:extLst>
              <a:ext uri="{FF2B5EF4-FFF2-40B4-BE49-F238E27FC236}">
                <a16:creationId xmlns:a16="http://schemas.microsoft.com/office/drawing/2014/main" id="{DA0D483F-3551-9C81-CA0A-7D293D5B0819}"/>
              </a:ext>
            </a:extLst>
          </p:cNvPr>
          <p:cNvSpPr txBox="1"/>
          <p:nvPr/>
        </p:nvSpPr>
        <p:spPr>
          <a:xfrm>
            <a:off x="262800" y="862449"/>
            <a:ext cx="11664000" cy="573490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8940699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
        <p:nvSpPr>
          <p:cNvPr id="5" name="TextBox 4">
            <a:extLst>
              <a:ext uri="{FF2B5EF4-FFF2-40B4-BE49-F238E27FC236}">
                <a16:creationId xmlns:a16="http://schemas.microsoft.com/office/drawing/2014/main" id="{AA9CB2A5-27FE-6E7D-B1DA-76D00B2F1248}"/>
              </a:ext>
            </a:extLst>
          </p:cNvPr>
          <p:cNvSpPr txBox="1"/>
          <p:nvPr/>
        </p:nvSpPr>
        <p:spPr>
          <a:xfrm>
            <a:off x="262800" y="833341"/>
            <a:ext cx="11664000" cy="598003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015973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
        <p:nvSpPr>
          <p:cNvPr id="5" name="TextBox 4">
            <a:extLst>
              <a:ext uri="{FF2B5EF4-FFF2-40B4-BE49-F238E27FC236}">
                <a16:creationId xmlns:a16="http://schemas.microsoft.com/office/drawing/2014/main" id="{510F8C59-45B3-5531-D7DA-A84B6BB27CE4}"/>
              </a:ext>
            </a:extLst>
          </p:cNvPr>
          <p:cNvSpPr txBox="1"/>
          <p:nvPr/>
        </p:nvSpPr>
        <p:spPr>
          <a:xfrm>
            <a:off x="262800" y="692696"/>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forEach</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index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0120016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
        <p:nvSpPr>
          <p:cNvPr id="5" name="TextBox 4">
            <a:extLst>
              <a:ext uri="{FF2B5EF4-FFF2-40B4-BE49-F238E27FC236}">
                <a16:creationId xmlns:a16="http://schemas.microsoft.com/office/drawing/2014/main" id="{51BDECD5-4E8B-1EA9-A39A-C9FBFD47CA26}"/>
              </a:ext>
            </a:extLst>
          </p:cNvPr>
          <p:cNvSpPr txBox="1"/>
          <p:nvPr/>
        </p:nvSpPr>
        <p:spPr>
          <a:xfrm>
            <a:off x="262800" y="671515"/>
            <a:ext cx="11664000" cy="623651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Array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listCollections</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push</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in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arr</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key</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27499151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5" name="TextBox 4">
            <a:extLst>
              <a:ext uri="{FF2B5EF4-FFF2-40B4-BE49-F238E27FC236}">
                <a16:creationId xmlns:a16="http://schemas.microsoft.com/office/drawing/2014/main" id="{022C4BE1-890F-4CFC-4386-F3C662336890}"/>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createCollection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ename: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'saleel'</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012322642"/>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5" name="TextBox 4">
            <a:extLst>
              <a:ext uri="{FF2B5EF4-FFF2-40B4-BE49-F238E27FC236}">
                <a16:creationId xmlns:a16="http://schemas.microsoft.com/office/drawing/2014/main" id="{4B14D26D-F772-03B2-A30A-7A881B16082B}"/>
              </a:ext>
            </a:extLst>
          </p:cNvPr>
          <p:cNvSpPr txBox="1"/>
          <p:nvPr/>
        </p:nvSpPr>
        <p:spPr>
          <a:xfrm>
            <a:off x="262800" y="908720"/>
            <a:ext cx="11664000" cy="4441152"/>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rename</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"newPerson"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7976946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5" name="TextBox 4">
            <a:extLst>
              <a:ext uri="{FF2B5EF4-FFF2-40B4-BE49-F238E27FC236}">
                <a16:creationId xmlns:a16="http://schemas.microsoft.com/office/drawing/2014/main" id="{00DD48BA-7F77-4629-B311-20B4F816A73E}"/>
              </a:ext>
            </a:extLst>
          </p:cNvPr>
          <p:cNvSpPr txBox="1"/>
          <p:nvPr/>
        </p:nvSpPr>
        <p:spPr>
          <a:xfrm>
            <a:off x="262800" y="905629"/>
            <a:ext cx="11664000" cy="445250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endParaRPr lang="en-IN" b="0" dirty="0">
              <a:solidFill>
                <a:srgbClr val="0000FF"/>
              </a:solidFill>
              <a:effectLst/>
              <a:latin typeface="Consolas" panose="020B0609020204030204" pitchFamily="49" charset="0"/>
            </a:endParaRPr>
          </a:p>
          <a:p>
            <a:pPr>
              <a:lnSpc>
                <a:spcPts val="2025"/>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"person"</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p</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drop</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896486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 })</a:t>
            </a:r>
          </a:p>
        </p:txBody>
      </p:sp>
      <p:sp>
        <p:nvSpPr>
          <p:cNvPr id="5" name="TextBox 4">
            <a:extLst>
              <a:ext uri="{FF2B5EF4-FFF2-40B4-BE49-F238E27FC236}">
                <a16:creationId xmlns:a16="http://schemas.microsoft.com/office/drawing/2014/main" id="{4B8F7241-7412-161F-3C70-BB7D03065849}"/>
              </a:ext>
            </a:extLst>
          </p:cNvPr>
          <p:cNvSpPr txBox="1"/>
          <p:nvPr/>
        </p:nvSpPr>
        <p:spPr>
          <a:xfrm>
            <a:off x="262800" y="871354"/>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countDocuments({query})</a:t>
            </a:r>
          </a:p>
        </p:txBody>
      </p:sp>
      <p:sp>
        <p:nvSpPr>
          <p:cNvPr id="5" name="TextBox 4">
            <a:extLst>
              <a:ext uri="{FF2B5EF4-FFF2-40B4-BE49-F238E27FC236}">
                <a16:creationId xmlns:a16="http://schemas.microsoft.com/office/drawing/2014/main" id="{E31E0355-CAF9-FBAC-C48F-2D2F438F1FD8}"/>
              </a:ext>
            </a:extLst>
          </p:cNvPr>
          <p:cNvSpPr txBox="1"/>
          <p:nvPr/>
        </p:nvSpPr>
        <p:spPr>
          <a:xfrm>
            <a:off x="262800" y="880259"/>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countDocuments</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100</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915702218"/>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5" name="TextBox 4">
            <a:extLst>
              <a:ext uri="{FF2B5EF4-FFF2-40B4-BE49-F238E27FC236}">
                <a16:creationId xmlns:a16="http://schemas.microsoft.com/office/drawing/2014/main" id="{B93A8C7F-8601-C4E2-C92E-B09715CACCEC}"/>
              </a:ext>
            </a:extLst>
          </p:cNvPr>
          <p:cNvSpPr txBox="1"/>
          <p:nvPr/>
        </p:nvSpPr>
        <p:spPr>
          <a:xfrm>
            <a:off x="262800" y="911810"/>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00399109"/>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with arguments </a:t>
            </a:r>
          </a:p>
        </p:txBody>
      </p:sp>
      <p:sp>
        <p:nvSpPr>
          <p:cNvPr id="4" name="TextBox 3">
            <a:extLst>
              <a:ext uri="{FF2B5EF4-FFF2-40B4-BE49-F238E27FC236}">
                <a16:creationId xmlns:a16="http://schemas.microsoft.com/office/drawing/2014/main" id="{F9BC06F1-2246-6C65-C657-07C2BB9C34D0}"/>
              </a:ext>
            </a:extLst>
          </p:cNvPr>
          <p:cNvSpPr txBox="1"/>
          <p:nvPr/>
        </p:nvSpPr>
        <p:spPr>
          <a:xfrm>
            <a:off x="262800" y="902905"/>
            <a:ext cx="11664000" cy="4708981"/>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13381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US" sz="2000" dirty="0">
                <a:solidFill>
                  <a:srgbClr val="FFFF00"/>
                </a:solidFill>
                <a:latin typeface="Source Code Pro" panose="020B0509030403020204" pitchFamily="49" charset="0"/>
                <a:ea typeface="Source Code Pro" panose="020B0509030403020204" pitchFamily="49" charset="0"/>
              </a:rPr>
              <a:t>Note:- _id must be auto generated max() + 1               </a:t>
            </a:r>
            <a:r>
              <a:rPr lang="en-IN" sz="3200" b="1" i="1" dirty="0">
                <a:solidFill>
                  <a:srgbClr val="FFFF00"/>
                </a:solidFill>
                <a:latin typeface="Arial" pitchFamily="34" charset="0"/>
                <a:cs typeface="Arial" pitchFamily="34" charset="0"/>
              </a:rPr>
              <a:t>insertOne({ })</a:t>
            </a:r>
          </a:p>
        </p:txBody>
      </p:sp>
      <p:sp>
        <p:nvSpPr>
          <p:cNvPr id="4" name="TextBox 3">
            <a:extLst>
              <a:ext uri="{FF2B5EF4-FFF2-40B4-BE49-F238E27FC236}">
                <a16:creationId xmlns:a16="http://schemas.microsoft.com/office/drawing/2014/main" id="{B4F9053D-EB1F-72F8-AD76-C11D36689040}"/>
              </a:ext>
            </a:extLst>
          </p:cNvPr>
          <p:cNvSpPr txBox="1"/>
          <p:nvPr/>
        </p:nvSpPr>
        <p:spPr>
          <a:xfrm>
            <a:off x="262800" y="905349"/>
            <a:ext cx="11664000" cy="5723555"/>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let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0</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aggregate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$group:</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null</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$max:</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"$_id"</a:t>
            </a:r>
            <a:r>
              <a:rPr lang="en-IN" b="0" dirty="0">
                <a:solidFill>
                  <a:srgbClr val="000000"/>
                </a:solidFill>
                <a:effectLst/>
                <a:latin typeface="Consolas" panose="020B0609020204030204" pitchFamily="49" charset="0"/>
              </a:rPr>
              <a:t> } }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x</a:t>
            </a:r>
            <a:r>
              <a:rPr lang="en-IN" b="0" dirty="0">
                <a:solidFill>
                  <a:srgbClr val="000000"/>
                </a:solidFill>
                <a:effectLst/>
                <a:latin typeface="Consolas" panose="020B0609020204030204" pitchFamily="49" charset="0"/>
              </a:rPr>
              <a:t> + </a:t>
            </a:r>
            <a:r>
              <a:rPr lang="en-IN" b="0" dirty="0">
                <a:solidFill>
                  <a:srgbClr val="098658"/>
                </a:solidFill>
                <a:effectLst/>
                <a:latin typeface="Consolas" panose="020B0609020204030204" pitchFamily="49" charset="0"/>
              </a:rPr>
              <a:t>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cnt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1801209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7" name="TextBox 6">
            <a:extLst>
              <a:ext uri="{FF2B5EF4-FFF2-40B4-BE49-F238E27FC236}">
                <a16:creationId xmlns:a16="http://schemas.microsoft.com/office/drawing/2014/main" id="{13F337F7-5C23-3837-A6B0-A72A68678CFA}"/>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gross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insertOne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id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30</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'11-05-1978'</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'Chandra Barot'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85682509"/>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7" name="TextBox 6">
            <a:extLst>
              <a:ext uri="{FF2B5EF4-FFF2-40B4-BE49-F238E27FC236}">
                <a16:creationId xmlns:a16="http://schemas.microsoft.com/office/drawing/2014/main" id="{E650F6BF-97A6-3CC2-4798-B1D3BC25B060}"/>
              </a:ext>
            </a:extLst>
          </p:cNvPr>
          <p:cNvSpPr txBox="1"/>
          <p:nvPr/>
        </p:nvSpPr>
        <p:spPr>
          <a:xfrm>
            <a:off x="262800" y="891607"/>
            <a:ext cx="11664000" cy="4697633"/>
          </a:xfrm>
          <a:prstGeom prst="rect">
            <a:avLst/>
          </a:prstGeom>
          <a:noFill/>
        </p:spPr>
        <p:txBody>
          <a:bodyPr wrap="square">
            <a:spAutoFit/>
          </a:bodyPr>
          <a:lstStyle/>
          <a:p>
            <a:pPr>
              <a:lnSpc>
                <a:spcPts val="2025"/>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2025"/>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2025"/>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"mv"</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insertMany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31</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"DON"</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32</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a:t>
            </a:r>
            <a:r>
              <a:rPr lang="en-IN" b="0" dirty="0" err="1">
                <a:solidFill>
                  <a:srgbClr val="A31515"/>
                </a:solidFill>
                <a:effectLst/>
                <a:latin typeface="Consolas" panose="020B0609020204030204" pitchFamily="49" charset="0"/>
              </a:rPr>
              <a:t>Trishul</a:t>
            </a:r>
            <a:r>
              <a:rPr lang="en-IN" b="0" dirty="0">
                <a:solidFill>
                  <a:srgbClr val="A31515"/>
                </a:solidFill>
                <a:effectLst/>
                <a:latin typeface="Consolas" panose="020B0609020204030204" pitchFamily="49" charset="0"/>
              </a:rPr>
              <a:t>"</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2025"/>
              </a:lnSpc>
            </a:pPr>
            <a:r>
              <a:rPr lang="en-IN" b="0" dirty="0">
                <a:solidFill>
                  <a:srgbClr val="000000"/>
                </a:solidFill>
                <a:effectLst/>
                <a:latin typeface="Consolas" panose="020B0609020204030204" pitchFamily="49" charset="0"/>
              </a:rPr>
              <a:t>    }</a:t>
            </a:r>
          </a:p>
          <a:p>
            <a:pPr>
              <a:lnSpc>
                <a:spcPts val="2025"/>
              </a:lnSpc>
            </a:pPr>
            <a:r>
              <a:rPr lang="en-IN" b="0" dirty="0">
                <a:solidFill>
                  <a:srgbClr val="000000"/>
                </a:solidFill>
                <a:effectLst/>
                <a:latin typeface="Consolas" panose="020B0609020204030204" pitchFamily="49" charset="0"/>
              </a:rPr>
              <a:t>}</a:t>
            </a:r>
          </a:p>
          <a:p>
            <a:pPr>
              <a:lnSpc>
                <a:spcPts val="2025"/>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46652989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5" name="TextBox 4">
            <a:extLst>
              <a:ext uri="{FF2B5EF4-FFF2-40B4-BE49-F238E27FC236}">
                <a16:creationId xmlns:a16="http://schemas.microsoft.com/office/drawing/2014/main" id="{22A49D0B-6FF4-B705-F31E-10B5CBD9FA4D}"/>
              </a:ext>
            </a:extLst>
          </p:cNvPr>
          <p:cNvSpPr txBox="1"/>
          <p:nvPr/>
        </p:nvSpPr>
        <p:spPr>
          <a:xfrm>
            <a:off x="262800" y="893400"/>
            <a:ext cx="11664000" cy="4941481"/>
          </a:xfrm>
          <a:prstGeom prst="rect">
            <a:avLst/>
          </a:prstGeom>
          <a:noFill/>
        </p:spPr>
        <p:txBody>
          <a:bodyPr wrap="square">
            <a:spAutoFit/>
          </a:bodyPr>
          <a:lstStyle/>
          <a:p>
            <a:pPr>
              <a:lnSpc>
                <a:spcPts val="1800"/>
              </a:lnSpc>
            </a:pPr>
            <a:r>
              <a:rPr lang="en-IN" sz="2000" b="0" dirty="0">
                <a:solidFill>
                  <a:srgbClr val="AF00DB"/>
                </a:solidFill>
                <a:effectLst/>
                <a:latin typeface="Consolas" panose="020B0609020204030204" pitchFamily="49" charset="0"/>
              </a:rPr>
              <a:t>import</a:t>
            </a:r>
            <a:r>
              <a:rPr lang="en-IN" sz="2000" b="0" dirty="0">
                <a:solidFill>
                  <a:srgbClr val="000000"/>
                </a:solidFill>
                <a:effectLst/>
                <a:latin typeface="Consolas" panose="020B0609020204030204" pitchFamily="49" charset="0"/>
              </a:rPr>
              <a:t> { </a:t>
            </a:r>
            <a:r>
              <a:rPr lang="en-IN" sz="2000" b="0" dirty="0">
                <a:solidFill>
                  <a:srgbClr val="001080"/>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from</a:t>
            </a:r>
            <a:r>
              <a:rPr lang="en-IN" sz="2000" b="0" dirty="0">
                <a:solidFill>
                  <a:srgbClr val="000000"/>
                </a:solidFill>
                <a:effectLst/>
                <a:latin typeface="Consolas" panose="020B0609020204030204" pitchFamily="49" charset="0"/>
              </a:rPr>
              <a:t> </a:t>
            </a:r>
            <a:r>
              <a:rPr lang="en-IN" sz="2000" b="0" dirty="0">
                <a:solidFill>
                  <a:srgbClr val="A31515"/>
                </a:solidFill>
                <a:effectLst/>
                <a:latin typeface="Consolas" panose="020B0609020204030204" pitchFamily="49" charset="0"/>
              </a:rPr>
              <a:t>"mongodb"</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 = </a:t>
            </a:r>
            <a:r>
              <a:rPr lang="en-IN" sz="2000" b="0" dirty="0">
                <a:solidFill>
                  <a:srgbClr val="0000FF"/>
                </a:solidFill>
                <a:effectLst/>
                <a:latin typeface="Consolas" panose="020B0609020204030204" pitchFamily="49" charset="0"/>
              </a:rPr>
              <a:t>new</a:t>
            </a:r>
            <a:r>
              <a:rPr lang="en-IN" sz="2000" b="0" dirty="0">
                <a:solidFill>
                  <a:srgbClr val="000000"/>
                </a:solidFill>
                <a:effectLst/>
                <a:latin typeface="Consolas" panose="020B0609020204030204" pitchFamily="49" charset="0"/>
              </a:rPr>
              <a:t> </a:t>
            </a:r>
            <a:r>
              <a:rPr lang="en-IN" sz="2000" b="0" dirty="0">
                <a:solidFill>
                  <a:srgbClr val="267F99"/>
                </a:solidFill>
                <a:effectLst/>
                <a:latin typeface="Consolas" panose="020B0609020204030204" pitchFamily="49" charset="0"/>
              </a:rPr>
              <a:t>MongoClient</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"mongodb://192.168.150.68:27017"</a:t>
            </a:r>
            <a:r>
              <a:rPr lang="en-IN" sz="2000" b="0" dirty="0">
                <a:solidFill>
                  <a:srgbClr val="000000"/>
                </a:solidFill>
                <a:effectLst/>
                <a:latin typeface="Consolas" panose="020B0609020204030204" pitchFamily="49" charset="0"/>
              </a:rPr>
              <a:t>);</a:t>
            </a:r>
          </a:p>
          <a:p>
            <a:pPr>
              <a:lnSpc>
                <a:spcPts val="1800"/>
              </a:lnSpc>
            </a:pPr>
            <a:endParaRPr lang="en-IN" sz="2000" b="0" dirty="0">
              <a:solidFill>
                <a:srgbClr val="0000FF"/>
              </a:solidFill>
              <a:effectLst/>
              <a:latin typeface="Consolas" panose="020B0609020204030204" pitchFamily="49" charset="0"/>
            </a:endParaRPr>
          </a:p>
          <a:p>
            <a:pPr>
              <a:lnSpc>
                <a:spcPts val="1800"/>
              </a:lnSpc>
            </a:pPr>
            <a:r>
              <a:rPr lang="en-IN" sz="2000" b="0" dirty="0">
                <a:solidFill>
                  <a:srgbClr val="0000FF"/>
                </a:solidFill>
                <a:effectLst/>
                <a:latin typeface="Consolas" panose="020B0609020204030204" pitchFamily="49" charset="0"/>
              </a:rPr>
              <a:t>async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function</a:t>
            </a:r>
            <a:r>
              <a:rPr lang="en-IN" sz="2000" b="0" dirty="0">
                <a:solidFill>
                  <a:srgbClr val="000000"/>
                </a:solidFill>
                <a:effectLst/>
                <a:latin typeface="Consolas" panose="020B0609020204030204" pitchFamily="49" charset="0"/>
              </a:rPr>
              <a:t> </a:t>
            </a: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try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connect</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db</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"db1"</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database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collection</a:t>
            </a:r>
            <a:r>
              <a:rPr lang="en-IN" sz="2000" b="0" dirty="0">
                <a:solidFill>
                  <a:srgbClr val="000000"/>
                </a:solidFill>
                <a:effectLst/>
                <a:latin typeface="Consolas" panose="020B0609020204030204" pitchFamily="49" charset="0"/>
              </a:rPr>
              <a:t>(</a:t>
            </a:r>
            <a:r>
              <a:rPr lang="en-IN" sz="2000" b="0" dirty="0">
                <a:solidFill>
                  <a:srgbClr val="A31515"/>
                </a:solidFill>
                <a:effectLst/>
                <a:latin typeface="Consolas" panose="020B0609020204030204" pitchFamily="49" charset="0"/>
              </a:rPr>
              <a:t>"movies"</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 </a:t>
            </a:r>
            <a:r>
              <a:rPr lang="en-IN" sz="2000" b="0" dirty="0">
                <a:solidFill>
                  <a:srgbClr val="0070C1"/>
                </a:solidFill>
                <a:effectLst/>
                <a:latin typeface="Consolas" panose="020B0609020204030204" pitchFamily="49" charset="0"/>
              </a:rPr>
              <a:t>m</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find</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dirty="0">
                <a:solidFill>
                  <a:srgbClr val="000000"/>
                </a:solidFill>
                <a:latin typeface="Consolas" panose="020B0609020204030204" pitchFamily="49" charset="0"/>
              </a:rPr>
              <a:t>	</a:t>
            </a:r>
            <a:r>
              <a:rPr lang="en-IN" sz="2000" b="0" dirty="0">
                <a:solidFill>
                  <a:srgbClr val="AF00DB"/>
                </a:solidFill>
                <a:effectLst/>
                <a:latin typeface="Consolas" panose="020B0609020204030204" pitchFamily="49" charset="0"/>
              </a:rPr>
              <a:t>for</a:t>
            </a: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const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 </a:t>
            </a:r>
            <a:r>
              <a:rPr lang="en-IN" sz="2000" b="0" dirty="0">
                <a:solidFill>
                  <a:srgbClr val="0000FF"/>
                </a:solidFill>
                <a:effectLst/>
                <a:latin typeface="Consolas" panose="020B0609020204030204" pitchFamily="49" charset="0"/>
              </a:rPr>
              <a:t>of</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cursor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70C1"/>
                </a:solidFill>
                <a:effectLst/>
                <a:latin typeface="Consolas" panose="020B0609020204030204" pitchFamily="49" charset="0"/>
              </a:rPr>
              <a:t>doc</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 </a:t>
            </a:r>
            <a:r>
              <a:rPr lang="en-IN" sz="2000" b="0" dirty="0">
                <a:solidFill>
                  <a:srgbClr val="AF00DB"/>
                </a:solidFill>
                <a:effectLst/>
                <a:latin typeface="Consolas" panose="020B0609020204030204" pitchFamily="49" charset="0"/>
              </a:rPr>
              <a:t>catch</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console</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log</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code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name</a:t>
            </a:r>
            <a:r>
              <a:rPr lang="en-IN" sz="2000" b="0" dirty="0">
                <a:solidFill>
                  <a:srgbClr val="000000"/>
                </a:solidFill>
                <a:effectLst/>
                <a:latin typeface="Consolas" panose="020B0609020204030204" pitchFamily="49" charset="0"/>
              </a:rPr>
              <a:t>, </a:t>
            </a:r>
            <a:r>
              <a:rPr lang="en-IN" sz="2000" b="0" dirty="0">
                <a:solidFill>
                  <a:srgbClr val="001080"/>
                </a:solidFill>
                <a:effectLst/>
                <a:latin typeface="Consolas" panose="020B0609020204030204" pitchFamily="49" charset="0"/>
              </a:rPr>
              <a:t>error</a:t>
            </a:r>
            <a:r>
              <a:rPr lang="en-IN" sz="2000" b="0" dirty="0">
                <a:solidFill>
                  <a:srgbClr val="000000"/>
                </a:solidFill>
                <a:effectLst/>
                <a:latin typeface="Consolas" panose="020B0609020204030204" pitchFamily="49" charset="0"/>
              </a:rPr>
              <a:t>.</a:t>
            </a:r>
            <a:r>
              <a:rPr lang="en-IN" sz="2000" b="0" dirty="0">
                <a:solidFill>
                  <a:srgbClr val="001080"/>
                </a:solidFill>
                <a:effectLst/>
                <a:latin typeface="Consolas" panose="020B0609020204030204" pitchFamily="49" charset="0"/>
              </a:rPr>
              <a:t>message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finally</a:t>
            </a: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        </a:t>
            </a:r>
            <a:r>
              <a:rPr lang="en-IN" sz="2000" b="0" dirty="0">
                <a:solidFill>
                  <a:srgbClr val="AF00DB"/>
                </a:solidFill>
                <a:effectLst/>
                <a:latin typeface="Consolas" panose="020B0609020204030204" pitchFamily="49" charset="0"/>
              </a:rPr>
              <a:t>await</a:t>
            </a:r>
            <a:r>
              <a:rPr lang="en-IN" sz="2000" b="0" dirty="0">
                <a:solidFill>
                  <a:srgbClr val="000000"/>
                </a:solidFill>
                <a:effectLst/>
                <a:latin typeface="Consolas" panose="020B0609020204030204" pitchFamily="49" charset="0"/>
              </a:rPr>
              <a:t> </a:t>
            </a:r>
            <a:r>
              <a:rPr lang="en-IN" sz="2000" b="0" dirty="0">
                <a:solidFill>
                  <a:srgbClr val="0070C1"/>
                </a:solidFill>
                <a:effectLst/>
                <a:latin typeface="Consolas" panose="020B0609020204030204" pitchFamily="49" charset="0"/>
              </a:rPr>
              <a:t>client</a:t>
            </a:r>
            <a:r>
              <a:rPr lang="en-IN" sz="2000" b="0" dirty="0">
                <a:solidFill>
                  <a:srgbClr val="000000"/>
                </a:solidFill>
                <a:effectLst/>
                <a:latin typeface="Consolas" panose="020B0609020204030204" pitchFamily="49" charset="0"/>
              </a:rPr>
              <a:t>.</a:t>
            </a:r>
            <a:r>
              <a:rPr lang="en-IN" sz="2000" b="0" dirty="0">
                <a:solidFill>
                  <a:srgbClr val="795E26"/>
                </a:solidFill>
                <a:effectLst/>
                <a:latin typeface="Consolas" panose="020B0609020204030204" pitchFamily="49" charset="0"/>
              </a:rPr>
              <a:t>close</a:t>
            </a:r>
            <a:r>
              <a:rPr lang="en-IN" sz="2000" b="0" dirty="0">
                <a:solidFill>
                  <a:srgbClr val="000000"/>
                </a:solidFill>
                <a:effectLst/>
                <a:latin typeface="Consolas" panose="020B0609020204030204" pitchFamily="49" charset="0"/>
              </a:rPr>
              <a:t>();</a:t>
            </a:r>
          </a:p>
          <a:p>
            <a:pPr>
              <a:lnSpc>
                <a:spcPts val="1800"/>
              </a:lnSpc>
            </a:pPr>
            <a:r>
              <a:rPr lang="en-IN" sz="2000" b="0" dirty="0">
                <a:solidFill>
                  <a:srgbClr val="000000"/>
                </a:solidFill>
                <a:effectLst/>
                <a:latin typeface="Consolas" panose="020B0609020204030204" pitchFamily="49" charset="0"/>
              </a:rPr>
              <a:t>    }</a:t>
            </a:r>
          </a:p>
          <a:p>
            <a:pPr>
              <a:lnSpc>
                <a:spcPts val="1800"/>
              </a:lnSpc>
            </a:pPr>
            <a:r>
              <a:rPr lang="en-IN" sz="2000" b="0" dirty="0">
                <a:solidFill>
                  <a:srgbClr val="000000"/>
                </a:solidFill>
                <a:effectLst/>
                <a:latin typeface="Consolas" panose="020B0609020204030204" pitchFamily="49" charset="0"/>
              </a:rPr>
              <a:t>}</a:t>
            </a:r>
          </a:p>
          <a:p>
            <a:pPr>
              <a:lnSpc>
                <a:spcPts val="1800"/>
              </a:lnSpc>
            </a:pPr>
            <a:r>
              <a:rPr lang="en-IN" sz="2000" b="0" dirty="0">
                <a:solidFill>
                  <a:srgbClr val="795E26"/>
                </a:solidFill>
                <a:effectLst/>
                <a:latin typeface="Consolas" panose="020B0609020204030204" pitchFamily="49" charset="0"/>
              </a:rPr>
              <a:t>run</a:t>
            </a:r>
            <a:r>
              <a:rPr lang="en-IN"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077455847"/>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7" name="TextBox 6">
            <a:extLst>
              <a:ext uri="{FF2B5EF4-FFF2-40B4-BE49-F238E27FC236}">
                <a16:creationId xmlns:a16="http://schemas.microsoft.com/office/drawing/2014/main" id="{1F762D16-835A-DD4D-34C5-A692A15C358E}"/>
              </a:ext>
            </a:extLst>
          </p:cNvPr>
          <p:cNvSpPr txBox="1"/>
          <p:nvPr/>
        </p:nvSpPr>
        <p:spPr>
          <a:xfrm>
            <a:off x="262800" y="876557"/>
            <a:ext cx="11664000" cy="5403146"/>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661006847"/>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5" name="TextBox 4">
            <a:extLst>
              <a:ext uri="{FF2B5EF4-FFF2-40B4-BE49-F238E27FC236}">
                <a16:creationId xmlns:a16="http://schemas.microsoft.com/office/drawing/2014/main" id="{25DB19EC-52EB-40D8-1DB7-1F4F18609570}"/>
              </a:ext>
            </a:extLst>
          </p:cNvPr>
          <p:cNvSpPr txBox="1"/>
          <p:nvPr/>
        </p:nvSpPr>
        <p:spPr>
          <a:xfrm>
            <a:off x="262800" y="918949"/>
            <a:ext cx="11664000" cy="6326475"/>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movie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98658"/>
                </a:solidFill>
                <a:effectLst/>
                <a:latin typeface="Consolas" panose="020B0609020204030204" pitchFamily="49" charset="0"/>
              </a:rPr>
              <a:t>250</a:t>
            </a:r>
            <a:r>
              <a:rPr lang="en-IN" b="0" dirty="0">
                <a:solidFill>
                  <a:srgbClr val="000000"/>
                </a:solidFill>
                <a:effectLst/>
                <a:latin typeface="Consolas" panose="020B0609020204030204" pitchFamily="49" charset="0"/>
              </a:rPr>
              <a:t> } },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duration:</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"Client 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fn1</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return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 </a:t>
            </a:r>
            <a:r>
              <a:rPr lang="en-IN" b="0" dirty="0">
                <a:solidFill>
                  <a:srgbClr val="A31515"/>
                </a:solidFill>
                <a:effectLst/>
                <a:latin typeface="Consolas" panose="020B0609020204030204" pitchFamily="49" charset="0"/>
              </a:rPr>
              <a:t>" ---&gt; "</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duration</a:t>
            </a:r>
            <a:endParaRPr lang="en-IN" b="0" dirty="0">
              <a:solidFill>
                <a:srgbClr val="000000"/>
              </a:solidFill>
              <a:effectLst/>
              <a:latin typeface="Consolas" panose="020B0609020204030204" pitchFamily="49" charset="0"/>
            </a:endParaRP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061916263"/>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5" name="TextBox 4">
            <a:extLst>
              <a:ext uri="{FF2B5EF4-FFF2-40B4-BE49-F238E27FC236}">
                <a16:creationId xmlns:a16="http://schemas.microsoft.com/office/drawing/2014/main" id="{F13D947D-77EE-8910-6B91-2578B5909E11}"/>
              </a:ext>
            </a:extLst>
          </p:cNvPr>
          <p:cNvSpPr txBox="1"/>
          <p:nvPr/>
        </p:nvSpPr>
        <p:spPr>
          <a:xfrm>
            <a:off x="262800" y="891366"/>
            <a:ext cx="11664000" cy="5633978"/>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endParaRPr lang="en-IN" b="0" dirty="0">
              <a:solidFill>
                <a:srgbClr val="0000FF"/>
              </a:solidFill>
              <a:effectLst/>
              <a:latin typeface="Consolas" panose="020B0609020204030204" pitchFamily="49" charset="0"/>
            </a:endParaRPr>
          </a:p>
          <a:p>
            <a:pPr>
              <a:lnSpc>
                <a:spcPts val="1800"/>
              </a:lnSpc>
            </a:pP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_collectionName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i</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_query</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projection:</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_fieldList</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dirty="0">
                <a:solidFill>
                  <a:srgbClr val="000000"/>
                </a:solidFill>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code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name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"Connection Closed..."</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genres:</a:t>
            </a:r>
            <a:r>
              <a:rPr lang="en-IN" b="0" dirty="0">
                <a:solidFill>
                  <a:srgbClr val="811F3F"/>
                </a:solidFill>
                <a:effectLst/>
                <a:latin typeface="Consolas" panose="020B0609020204030204" pitchFamily="49" charset="0"/>
              </a:rPr>
              <a:t> /</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Horror</a:t>
            </a:r>
            <a:r>
              <a:rPr lang="en-IN" b="0" dirty="0">
                <a:solidFill>
                  <a:srgbClr val="EE0000"/>
                </a:solidFill>
                <a:effectLst/>
                <a:latin typeface="Consolas" panose="020B0609020204030204" pitchFamily="49" charset="0"/>
              </a:rPr>
              <a:t>$</a:t>
            </a:r>
            <a:r>
              <a:rPr lang="en-IN" b="0" dirty="0">
                <a:solidFill>
                  <a:srgbClr val="811F3F"/>
                </a:solidFill>
                <a:effectLst/>
                <a:latin typeface="Consolas" panose="020B0609020204030204" pitchFamily="49" charset="0"/>
              </a:rPr>
              <a:t>/</a:t>
            </a:r>
            <a:r>
              <a:rPr lang="en-IN" b="0" dirty="0">
                <a:solidFill>
                  <a:srgbClr val="000000"/>
                </a:solidFill>
                <a:effectLst/>
                <a:latin typeface="Consolas" panose="020B0609020204030204" pitchFamily="49" charset="0"/>
              </a:rPr>
              <a:t> }, {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relese: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title: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genres:</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p:txBody>
      </p:sp>
    </p:spTree>
    <p:extLst>
      <p:ext uri="{BB962C8B-B14F-4D97-AF65-F5344CB8AC3E}">
        <p14:creationId xmlns:p14="http://schemas.microsoft.com/office/powerpoint/2010/main" val="1569610173"/>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5" name="TextBox 4">
            <a:extLst>
              <a:ext uri="{FF2B5EF4-FFF2-40B4-BE49-F238E27FC236}">
                <a16:creationId xmlns:a16="http://schemas.microsoft.com/office/drawing/2014/main" id="{4BE5A571-4C48-71CA-2AFE-683CBFE7275E}"/>
              </a:ext>
            </a:extLst>
          </p:cNvPr>
          <p:cNvSpPr txBox="1"/>
          <p:nvPr/>
        </p:nvSpPr>
        <p:spPr>
          <a:xfrm>
            <a:off x="262800" y="920983"/>
            <a:ext cx="11664000" cy="5172313"/>
          </a:xfrm>
          <a:prstGeom prst="rect">
            <a:avLst/>
          </a:prstGeom>
          <a:noFill/>
        </p:spPr>
        <p:txBody>
          <a:bodyPr wrap="square">
            <a:spAutoFit/>
          </a:bodyPr>
          <a:lstStyle/>
          <a:p>
            <a:pPr>
              <a:lnSpc>
                <a:spcPts val="1800"/>
              </a:lnSpc>
            </a:pPr>
            <a:r>
              <a:rPr lang="en-IN" b="0" dirty="0">
                <a:solidFill>
                  <a:srgbClr val="AF00DB"/>
                </a:solidFill>
                <a:effectLst/>
                <a:latin typeface="Consolas" panose="020B0609020204030204" pitchFamily="49" charset="0"/>
              </a:rPr>
              <a:t>import</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from</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"mongodb"</a:t>
            </a:r>
            <a:r>
              <a:rPr lang="en-IN" b="0" dirty="0">
                <a:solidFill>
                  <a:srgbClr val="000000"/>
                </a:solidFill>
                <a:effectLst/>
                <a:latin typeface="Consolas" panose="020B0609020204030204" pitchFamily="49" charset="0"/>
              </a:rPr>
              <a:t>;</a:t>
            </a:r>
          </a:p>
          <a:p>
            <a:pPr>
              <a:lnSpc>
                <a:spcPts val="1800"/>
              </a:lnSpc>
            </a:pP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 = </a:t>
            </a:r>
            <a:r>
              <a:rPr lang="en-IN" b="0" dirty="0">
                <a:solidFill>
                  <a:srgbClr val="0000FF"/>
                </a:solidFill>
                <a:effectLst/>
                <a:latin typeface="Consolas" panose="020B0609020204030204" pitchFamily="49" charset="0"/>
              </a:rPr>
              <a:t>new</a:t>
            </a:r>
            <a:r>
              <a:rPr lang="en-IN" b="0" dirty="0">
                <a:solidFill>
                  <a:srgbClr val="000000"/>
                </a:solidFill>
                <a:effectLst/>
                <a:latin typeface="Consolas" panose="020B0609020204030204" pitchFamily="49" charset="0"/>
              </a:rPr>
              <a:t> </a:t>
            </a:r>
            <a:r>
              <a:rPr lang="en-IN" b="0" dirty="0">
                <a:solidFill>
                  <a:srgbClr val="267F99"/>
                </a:solidFill>
                <a:effectLst/>
                <a:latin typeface="Consolas" panose="020B0609020204030204" pitchFamily="49" charset="0"/>
              </a:rPr>
              <a:t>MongoClient</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"mongodb://192.168.150.68:27017"</a:t>
            </a:r>
            <a:r>
              <a:rPr lang="en-IN" b="0" dirty="0">
                <a:solidFill>
                  <a:srgbClr val="000000"/>
                </a:solidFill>
                <a:effectLst/>
                <a:latin typeface="Consolas" panose="020B0609020204030204" pitchFamily="49" charset="0"/>
              </a:rPr>
              <a:t>);</a:t>
            </a:r>
          </a:p>
          <a:p>
            <a:pPr>
              <a:lnSpc>
                <a:spcPts val="1800"/>
              </a:lnSpc>
            </a:pPr>
            <a:br>
              <a:rPr lang="en-IN" b="0" dirty="0">
                <a:solidFill>
                  <a:srgbClr val="000000"/>
                </a:solidFill>
                <a:effectLst/>
                <a:latin typeface="Consolas" panose="020B0609020204030204" pitchFamily="49" charset="0"/>
              </a:rPr>
            </a:br>
            <a:r>
              <a:rPr lang="en-IN" b="0" dirty="0">
                <a:solidFill>
                  <a:srgbClr val="0000FF"/>
                </a:solidFill>
                <a:effectLst/>
                <a:latin typeface="Consolas" panose="020B0609020204030204" pitchFamily="49" charset="0"/>
              </a:rPr>
              <a:t>async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function</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try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connect</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db</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"db1"</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database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collection</a:t>
            </a:r>
            <a:r>
              <a:rPr lang="en-IN" b="0" dirty="0">
                <a:solidFill>
                  <a:srgbClr val="000000"/>
                </a:solidFill>
                <a:effectLst/>
                <a:latin typeface="Consolas" panose="020B0609020204030204" pitchFamily="49" charset="0"/>
              </a:rPr>
              <a:t>(</a:t>
            </a:r>
            <a:r>
              <a:rPr lang="en-IN" b="0" dirty="0">
                <a:solidFill>
                  <a:srgbClr val="A31515"/>
                </a:solidFill>
                <a:effectLst/>
                <a:latin typeface="Consolas" panose="020B0609020204030204" pitchFamily="49" charset="0"/>
              </a:rPr>
              <a:t>"movies"</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 </a:t>
            </a:r>
            <a:r>
              <a:rPr lang="en-IN" b="0" dirty="0">
                <a:solidFill>
                  <a:srgbClr val="0070C1"/>
                </a:solidFill>
                <a:effectLst/>
                <a:latin typeface="Consolas" panose="020B0609020204030204" pitchFamily="49" charset="0"/>
              </a:rPr>
              <a:t>m</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find</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filter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'Hindi'</a:t>
            </a:r>
            <a:r>
              <a:rPr lang="en-IN" b="0" dirty="0">
                <a:solidFill>
                  <a:srgbClr val="000000"/>
                </a:solidFill>
                <a:effectLst/>
                <a:latin typeface="Consolas" panose="020B0609020204030204" pitchFamily="49" charset="0"/>
              </a:rPr>
              <a:t> }).</a:t>
            </a:r>
            <a:r>
              <a:rPr lang="en-IN" b="0" dirty="0">
                <a:solidFill>
                  <a:srgbClr val="795E26"/>
                </a:solidFill>
                <a:effectLst/>
                <a:latin typeface="Consolas" panose="020B0609020204030204" pitchFamily="49" charset="0"/>
              </a:rPr>
              <a:t>project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_id:</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false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color: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movie_title: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director:</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language: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true</a:t>
            </a:r>
            <a:r>
              <a:rPr lang="en-IN" b="0" dirty="0">
                <a:solidFill>
                  <a:srgbClr val="000000"/>
                </a:solidFill>
                <a:effectLst/>
                <a:latin typeface="Consolas" panose="020B0609020204030204" pitchFamily="49" charset="0"/>
              </a:rPr>
              <a:t> });</a:t>
            </a:r>
          </a:p>
          <a:p>
            <a:pPr>
              <a:lnSpc>
                <a:spcPts val="1800"/>
              </a:lnSpc>
            </a:pPr>
            <a:br>
              <a:rPr lang="en-IN" b="0" dirty="0">
                <a:solidFill>
                  <a:srgbClr val="000000"/>
                </a:solidFill>
                <a:effectLst/>
                <a:latin typeface="Consolas" panose="020B0609020204030204" pitchFamily="49" charset="0"/>
              </a:rPr>
            </a:b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for</a:t>
            </a: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const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of</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cursor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70C1"/>
                </a:solidFill>
                <a:effectLst/>
                <a:latin typeface="Consolas" panose="020B0609020204030204" pitchFamily="49" charset="0"/>
              </a:rPr>
              <a:t>doc</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 </a:t>
            </a:r>
            <a:r>
              <a:rPr lang="en-IN" b="0" dirty="0">
                <a:solidFill>
                  <a:srgbClr val="AF00DB"/>
                </a:solidFill>
                <a:effectLst/>
                <a:latin typeface="Consolas" panose="020B0609020204030204" pitchFamily="49" charset="0"/>
              </a:rPr>
              <a:t>catch</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error</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message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finally</a:t>
            </a: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        </a:t>
            </a:r>
            <a:r>
              <a:rPr lang="en-IN" b="0" dirty="0">
                <a:solidFill>
                  <a:srgbClr val="AF00DB"/>
                </a:solidFill>
                <a:effectLst/>
                <a:latin typeface="Consolas" panose="020B0609020204030204" pitchFamily="49" charset="0"/>
              </a:rPr>
              <a:t>await</a:t>
            </a:r>
            <a:r>
              <a:rPr lang="en-IN" b="0" dirty="0">
                <a:solidFill>
                  <a:srgbClr val="000000"/>
                </a:solidFill>
                <a:effectLst/>
                <a:latin typeface="Consolas" panose="020B0609020204030204" pitchFamily="49" charset="0"/>
              </a:rPr>
              <a:t> </a:t>
            </a:r>
            <a:r>
              <a:rPr lang="en-IN" b="0" dirty="0">
                <a:solidFill>
                  <a:srgbClr val="0070C1"/>
                </a:solidFill>
                <a:effectLst/>
                <a:latin typeface="Consolas" panose="020B0609020204030204" pitchFamily="49" charset="0"/>
              </a:rPr>
              <a:t>client</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close</a:t>
            </a:r>
            <a:r>
              <a:rPr lang="en-IN" b="0" dirty="0">
                <a:solidFill>
                  <a:srgbClr val="000000"/>
                </a:solidFill>
                <a:effectLst/>
                <a:latin typeface="Consolas" panose="020B0609020204030204" pitchFamily="49" charset="0"/>
              </a:rPr>
              <a:t>();</a:t>
            </a:r>
          </a:p>
          <a:p>
            <a:pPr>
              <a:lnSpc>
                <a:spcPts val="1800"/>
              </a:lnSpc>
            </a:pPr>
            <a:r>
              <a:rPr lang="en-IN" b="0" dirty="0">
                <a:solidFill>
                  <a:srgbClr val="000000"/>
                </a:solidFill>
                <a:effectLst/>
                <a:latin typeface="Consolas" panose="020B0609020204030204" pitchFamily="49" charset="0"/>
              </a:rPr>
              <a:t>    }</a:t>
            </a:r>
          </a:p>
          <a:p>
            <a:pPr>
              <a:lnSpc>
                <a:spcPts val="1800"/>
              </a:lnSpc>
            </a:pPr>
            <a:r>
              <a:rPr lang="en-IN" b="0" dirty="0">
                <a:solidFill>
                  <a:srgbClr val="000000"/>
                </a:solidFill>
                <a:effectLst/>
                <a:latin typeface="Consolas" panose="020B0609020204030204" pitchFamily="49" charset="0"/>
              </a:rPr>
              <a:t>}</a:t>
            </a:r>
          </a:p>
          <a:p>
            <a:pPr>
              <a:lnSpc>
                <a:spcPts val="1800"/>
              </a:lnSpc>
            </a:pPr>
            <a:r>
              <a:rPr lang="en-IN" b="0" dirty="0">
                <a:solidFill>
                  <a:srgbClr val="795E26"/>
                </a:solidFill>
                <a:effectLst/>
                <a:latin typeface="Consolas" panose="020B0609020204030204" pitchFamily="49" charset="0"/>
              </a:rPr>
              <a:t>run</a:t>
            </a:r>
            <a:r>
              <a:rPr lang="en-IN"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502144776"/>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908720"/>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a:t>
            </a:r>
            <a:r>
              <a:rPr lang="en-IN" sz="1600" dirty="0" err="1">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err="1">
                <a:solidFill>
                  <a:srgbClr val="225588"/>
                </a:solidFill>
                <a:latin typeface="Consolas" panose="020B0609020204030204" pitchFamily="49" charset="0"/>
              </a:rPr>
              <a:t>projection</a:t>
            </a:r>
            <a:r>
              <a:rPr lang="en-IN" sz="1600" dirty="0" err="1">
                <a:solidFill>
                  <a:srgbClr val="6688CC"/>
                </a:solidFill>
                <a:latin typeface="Consolas" panose="020B0609020204030204" pitchFamily="49" charset="0"/>
              </a:rPr>
              <a:t>:fieldList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relese:</a:t>
            </a:r>
            <a:r>
              <a:rPr lang="en-IN" sz="1600" dirty="0" err="1">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a:t>
            </a:r>
            <a:r>
              <a:rPr lang="en-IN" sz="1600" dirty="0" err="1">
                <a:solidFill>
                  <a:srgbClr val="6688CC"/>
                </a:solidFill>
                <a:latin typeface="Consolas" panose="020B0609020204030204" pitchFamily="49" charset="0"/>
              </a:rPr>
              <a:t>doc.relese</a:t>
            </a:r>
            <a:r>
              <a:rPr lang="en-IN" sz="1600" dirty="0">
                <a:solidFill>
                  <a:srgbClr val="6688CC"/>
                </a:solidFill>
                <a:latin typeface="Consolas" panose="020B0609020204030204" pitchFamily="49" charset="0"/>
              </a:rPr>
              <a:t>,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 </a:t>
            </a:r>
            <a:r>
              <a:rPr lang="en-IN" sz="3200" b="1" i="1">
                <a:solidFill>
                  <a:srgbClr val="FFFF00"/>
                </a:solidFill>
                <a:latin typeface="Arial" pitchFamily="34" charset="0"/>
                <a:cs typeface="Arial" pitchFamily="34" charset="0"/>
              </a:rPr>
              <a:t>using variables</a:t>
            </a:r>
            <a:endParaRPr lang="en-IN" sz="3200" b="1" i="1" dirty="0">
              <a:solidFill>
                <a:srgbClr val="FFFF00"/>
              </a:solidFill>
              <a:latin typeface="Arial" pitchFamily="34" charset="0"/>
              <a:cs typeface="Arial" pitchFamily="34" charset="0"/>
            </a:endParaRPr>
          </a:p>
        </p:txBody>
      </p:sp>
      <p:sp>
        <p:nvSpPr>
          <p:cNvPr id="5" name="TextBox 4">
            <a:extLst>
              <a:ext uri="{FF2B5EF4-FFF2-40B4-BE49-F238E27FC236}">
                <a16:creationId xmlns:a16="http://schemas.microsoft.com/office/drawing/2014/main" id="{D4FD420D-119E-9F3B-50E5-D0B55321729D}"/>
              </a:ext>
            </a:extLst>
          </p:cNvPr>
          <p:cNvSpPr txBox="1"/>
          <p:nvPr/>
        </p:nvSpPr>
        <p:spPr>
          <a:xfrm>
            <a:off x="262800" y="902325"/>
            <a:ext cx="11664000" cy="5262979"/>
          </a:xfrm>
          <a:prstGeom prst="rect">
            <a:avLst/>
          </a:prstGeom>
          <a:noFill/>
        </p:spPr>
        <p:txBody>
          <a:bodyPr wrap="square">
            <a:spAutoFit/>
          </a:bodyPr>
          <a:lstStyle/>
          <a:p>
            <a:r>
              <a:rPr lang="en-IN" sz="1600" b="0" dirty="0">
                <a:solidFill>
                  <a:srgbClr val="9872A2"/>
                </a:solidFill>
                <a:effectLst/>
                <a:latin typeface="Consolas" panose="020B0609020204030204" pitchFamily="49" charset="0"/>
              </a:rPr>
              <a:t>import</a:t>
            </a:r>
            <a:r>
              <a:rPr lang="en-IN" sz="1600" b="0" dirty="0">
                <a:solidFill>
                  <a:srgbClr val="C5C8C6"/>
                </a:solidFill>
                <a:effectLst/>
                <a:latin typeface="Consolas" panose="020B0609020204030204" pitchFamily="49" charset="0"/>
              </a:rPr>
              <a:t> { </a:t>
            </a:r>
            <a:r>
              <a:rPr lang="en-IN" sz="1600" b="0" dirty="0">
                <a:solidFill>
                  <a:srgbClr val="6089B4"/>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from</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"mongodb"</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new</a:t>
            </a:r>
            <a:r>
              <a:rPr lang="en-IN" sz="1600" b="0" dirty="0">
                <a:solidFill>
                  <a:srgbClr val="C5C8C6"/>
                </a:solidFill>
                <a:effectLst/>
                <a:latin typeface="Consolas" panose="020B0609020204030204" pitchFamily="49" charset="0"/>
              </a:rPr>
              <a:t> </a:t>
            </a:r>
            <a:r>
              <a:rPr lang="en-IN" sz="1600" b="0" dirty="0">
                <a:solidFill>
                  <a:srgbClr val="9B0000"/>
                </a:solidFill>
                <a:effectLst/>
                <a:latin typeface="Consolas" panose="020B0609020204030204" pitchFamily="49" charset="0"/>
              </a:rPr>
              <a:t>MongoClient</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"mongodb://192.168.150.24:27017"</a:t>
            </a:r>
            <a:r>
              <a:rPr lang="en-IN" sz="1600" b="0" dirty="0">
                <a:solidFill>
                  <a:srgbClr val="C5C8C6"/>
                </a:solidFill>
                <a:effectLst/>
                <a:latin typeface="Consolas" panose="020B0609020204030204" pitchFamily="49" charset="0"/>
              </a:rPr>
              <a:t>);</a:t>
            </a:r>
          </a:p>
          <a:p>
            <a:r>
              <a:rPr lang="en-IN" sz="1600" b="0" dirty="0">
                <a:solidFill>
                  <a:srgbClr val="9872A2"/>
                </a:solidFill>
                <a:effectLst/>
                <a:latin typeface="Consolas" panose="020B0609020204030204" pitchFamily="49" charset="0"/>
              </a:rPr>
              <a:t>async</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function</a:t>
            </a:r>
            <a:r>
              <a:rPr lang="en-IN" sz="1600" b="0" dirty="0">
                <a:solidFill>
                  <a:srgbClr val="C5C8C6"/>
                </a:solidFill>
                <a:effectLst/>
                <a:latin typeface="Consolas" panose="020B0609020204030204" pitchFamily="49" charset="0"/>
              </a:rPr>
              <a:t> </a:t>
            </a:r>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try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db</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"db1"</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database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collection</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"movies"</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$match</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 /</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Horror</a:t>
            </a:r>
            <a:r>
              <a:rPr lang="en-IN" sz="1600" b="0" dirty="0">
                <a:solidFill>
                  <a:srgbClr val="9872A2"/>
                </a:solidFill>
                <a:effectLst/>
                <a:latin typeface="Consolas" panose="020B0609020204030204" pitchFamily="49" charset="0"/>
              </a:rPr>
              <a:t>$</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$project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408080"/>
                </a:solidFill>
                <a:effectLst/>
                <a:latin typeface="Consolas" panose="020B0609020204030204" pitchFamily="49" charset="0"/>
              </a:rPr>
              <a:t>true</a:t>
            </a:r>
            <a:r>
              <a:rPr lang="en-IN" sz="1600" b="0" dirty="0">
                <a:solidFill>
                  <a:srgbClr val="C5C8C6"/>
                </a:solidFill>
                <a:effectLst/>
                <a:latin typeface="Consolas" panose="020B0609020204030204" pitchFamily="49" charset="0"/>
              </a:rPr>
              <a:t> }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aggregate</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query</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projection</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for</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const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of</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cursor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9AA83A"/>
                </a:solidFill>
                <a:effectLst/>
                <a:latin typeface="Consolas" panose="020B0609020204030204" pitchFamily="49" charset="0"/>
              </a:rPr>
              <a:t>'Director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director</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Movie Title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doc</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movie_title</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 Genres ['</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err="1">
                <a:solidFill>
                  <a:srgbClr val="6089B4"/>
                </a:solidFill>
                <a:effectLst/>
                <a:latin typeface="Consolas" panose="020B0609020204030204" pitchFamily="49" charset="0"/>
              </a:rPr>
              <a:t>doc</a:t>
            </a:r>
            <a:r>
              <a:rPr lang="en-IN" sz="1600" b="0" dirty="0" err="1">
                <a:solidFill>
                  <a:srgbClr val="C5C8C6"/>
                </a:solidFill>
                <a:effectLst/>
                <a:latin typeface="Consolas" panose="020B0609020204030204" pitchFamily="49" charset="0"/>
              </a:rPr>
              <a:t>.</a:t>
            </a:r>
            <a:r>
              <a:rPr lang="en-IN" sz="1600" b="0" dirty="0" err="1">
                <a:solidFill>
                  <a:srgbClr val="9872A2"/>
                </a:solidFill>
                <a:effectLst/>
                <a:latin typeface="Consolas" panose="020B0609020204030204" pitchFamily="49" charset="0"/>
              </a:rPr>
              <a:t>genres</a:t>
            </a:r>
            <a:r>
              <a:rPr lang="en-IN" sz="1600" b="0" dirty="0">
                <a:solidFill>
                  <a:srgbClr val="C5C8C6"/>
                </a:solidFill>
                <a:effectLst/>
                <a:latin typeface="Consolas" panose="020B0609020204030204" pitchFamily="49" charset="0"/>
              </a:rPr>
              <a:t> </a:t>
            </a:r>
            <a:r>
              <a:rPr lang="en-IN" sz="1600" b="0" dirty="0">
                <a:solidFill>
                  <a:srgbClr val="676867"/>
                </a:solidFill>
                <a:effectLst/>
                <a:latin typeface="Consolas" panose="020B0609020204030204" pitchFamily="49" charset="0"/>
              </a:rPr>
              <a:t>+</a:t>
            </a:r>
            <a:r>
              <a:rPr lang="en-IN" sz="1600" b="0" dirty="0">
                <a:solidFill>
                  <a:srgbClr val="C5C8C6"/>
                </a:solidFill>
                <a:effectLst/>
                <a:latin typeface="Consolas" panose="020B0609020204030204" pitchFamily="49" charset="0"/>
              </a:rPr>
              <a:t> </a:t>
            </a:r>
            <a:r>
              <a:rPr lang="en-IN" sz="1600" b="0" dirty="0">
                <a:solidFill>
                  <a:srgbClr val="9AA83A"/>
                </a:solidFill>
                <a:effectLst/>
                <a:latin typeface="Consolas" panose="020B0609020204030204" pitchFamily="49" charset="0"/>
              </a:rPr>
              <a:t>']'</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 </a:t>
            </a:r>
            <a:r>
              <a:rPr lang="en-IN" sz="1600" b="0" dirty="0">
                <a:solidFill>
                  <a:srgbClr val="9872A2"/>
                </a:solidFill>
                <a:effectLst/>
                <a:latin typeface="Consolas" panose="020B0609020204030204" pitchFamily="49" charset="0"/>
              </a:rPr>
              <a:t>catch</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C7444A"/>
                </a:solidFill>
                <a:effectLst/>
                <a:latin typeface="Consolas" panose="020B0609020204030204" pitchFamily="49" charset="0"/>
              </a:rPr>
              <a:t>console</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log</a:t>
            </a:r>
            <a:r>
              <a:rPr lang="en-IN" sz="1600" b="0" dirty="0">
                <a:solidFill>
                  <a:srgbClr val="C5C8C6"/>
                </a:solidFill>
                <a:effectLst/>
                <a:latin typeface="Consolas" panose="020B0609020204030204" pitchFamily="49" charset="0"/>
              </a:rPr>
              <a:t>(</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code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name</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error</a:t>
            </a:r>
            <a:r>
              <a:rPr lang="en-IN" sz="1600" b="0" dirty="0">
                <a:solidFill>
                  <a:srgbClr val="C5C8C6"/>
                </a:solidFill>
                <a:effectLst/>
                <a:latin typeface="Consolas" panose="020B0609020204030204" pitchFamily="49" charset="0"/>
              </a:rPr>
              <a:t>.</a:t>
            </a:r>
            <a:r>
              <a:rPr lang="en-IN" sz="1600" b="0" dirty="0">
                <a:solidFill>
                  <a:srgbClr val="9872A2"/>
                </a:solidFill>
                <a:effectLst/>
                <a:latin typeface="Consolas" panose="020B0609020204030204" pitchFamily="49" charset="0"/>
              </a:rPr>
              <a:t>message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finally</a:t>
            </a:r>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        </a:t>
            </a:r>
            <a:r>
              <a:rPr lang="en-IN" sz="1600" b="0" dirty="0">
                <a:solidFill>
                  <a:srgbClr val="9872A2"/>
                </a:solidFill>
                <a:effectLst/>
                <a:latin typeface="Consolas" panose="020B0609020204030204" pitchFamily="49" charset="0"/>
              </a:rPr>
              <a:t>await</a:t>
            </a:r>
            <a:r>
              <a:rPr lang="en-IN" sz="1600" b="0" dirty="0">
                <a:solidFill>
                  <a:srgbClr val="C5C8C6"/>
                </a:solidFill>
                <a:effectLst/>
                <a:latin typeface="Consolas" panose="020B0609020204030204" pitchFamily="49" charset="0"/>
              </a:rPr>
              <a:t> </a:t>
            </a:r>
            <a:r>
              <a:rPr lang="en-IN" sz="1600" b="0" dirty="0">
                <a:solidFill>
                  <a:srgbClr val="6089B4"/>
                </a:solidFill>
                <a:effectLst/>
                <a:latin typeface="Consolas" panose="020B0609020204030204" pitchFamily="49" charset="0"/>
              </a:rPr>
              <a:t>client</a:t>
            </a:r>
            <a:r>
              <a:rPr lang="en-IN" sz="1600" b="0" dirty="0">
                <a:solidFill>
                  <a:srgbClr val="C5C8C6"/>
                </a:solidFill>
                <a:effectLst/>
                <a:latin typeface="Consolas" panose="020B0609020204030204" pitchFamily="49" charset="0"/>
              </a:rPr>
              <a:t>.</a:t>
            </a:r>
            <a:r>
              <a:rPr lang="en-IN" sz="1600" b="0" dirty="0">
                <a:solidFill>
                  <a:srgbClr val="CE6700"/>
                </a:solidFill>
                <a:effectLst/>
                <a:latin typeface="Consolas" panose="020B0609020204030204" pitchFamily="49" charset="0"/>
              </a:rPr>
              <a:t>close</a:t>
            </a:r>
            <a:r>
              <a:rPr lang="en-IN" sz="1600" b="0" dirty="0">
                <a:solidFill>
                  <a:srgbClr val="C5C8C6"/>
                </a:solidFill>
                <a:effectLst/>
                <a:latin typeface="Consolas" panose="020B0609020204030204" pitchFamily="49" charset="0"/>
              </a:rPr>
              <a:t>();</a:t>
            </a:r>
          </a:p>
          <a:p>
            <a:r>
              <a:rPr lang="en-IN" sz="1600" b="0" dirty="0">
                <a:solidFill>
                  <a:srgbClr val="C5C8C6"/>
                </a:solidFill>
                <a:effectLst/>
                <a:latin typeface="Consolas" panose="020B0609020204030204" pitchFamily="49" charset="0"/>
              </a:rPr>
              <a:t>    }</a:t>
            </a:r>
          </a:p>
          <a:p>
            <a:r>
              <a:rPr lang="en-IN" sz="1600" b="0" dirty="0">
                <a:solidFill>
                  <a:srgbClr val="C5C8C6"/>
                </a:solidFill>
                <a:effectLst/>
                <a:latin typeface="Consolas" panose="020B0609020204030204" pitchFamily="49" charset="0"/>
              </a:rPr>
              <a:t>};</a:t>
            </a:r>
          </a:p>
          <a:p>
            <a:r>
              <a:rPr lang="en-IN" sz="1600" b="0" dirty="0">
                <a:solidFill>
                  <a:srgbClr val="CE6700"/>
                </a:solidFill>
                <a:effectLst/>
                <a:latin typeface="Consolas" panose="020B0609020204030204" pitchFamily="49" charset="0"/>
              </a:rPr>
              <a:t>run</a:t>
            </a:r>
            <a:r>
              <a:rPr lang="en-IN" sz="1600" b="0" dirty="0">
                <a:solidFill>
                  <a:srgbClr val="C5C8C6"/>
                </a:solidFill>
                <a:effectLst/>
                <a:latin typeface="Consolas" panose="020B0609020204030204" pitchFamily="49" charset="0"/>
              </a:rPr>
              <a:t>();</a:t>
            </a:r>
          </a:p>
        </p:txBody>
      </p:sp>
    </p:spTree>
    <p:extLst>
      <p:ext uri="{BB962C8B-B14F-4D97-AF65-F5344CB8AC3E}">
        <p14:creationId xmlns:p14="http://schemas.microsoft.com/office/powerpoint/2010/main" val="3111674469"/>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b="1"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err="1">
                <a:latin typeface="Source Code Pro" panose="020B0509030403020204" pitchFamily="49" charset="0"/>
                <a:ea typeface="Source Code Pro" panose="020B0509030403020204" pitchFamily="49" charset="0"/>
                <a:cs typeface="Calibri" panose="020F0502020204030204" pitchFamily="34" charset="0"/>
              </a:rPr>
              <a:t>auth.</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396536"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r>
              <a:rPr lang="en-IN" sz="3200" b="1" i="1" dirty="0" err="1">
                <a:solidFill>
                  <a:srgbClr val="FFFF00"/>
                </a:solidFill>
                <a:latin typeface="Arial" pitchFamily="34" charset="0"/>
                <a:cs typeface="Arial" pitchFamily="34" charset="0"/>
              </a:rPr>
              <a:t>toArray</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dirty="0"/>
              <a:t>toArray() </a:t>
            </a:r>
            <a:r>
              <a:rPr lang="en-US" dirty="0"/>
              <a:t>method returns an array that contains all the documents from a cursor.</a:t>
            </a:r>
            <a:endParaRPr lang="en-IN" dirty="0"/>
          </a:p>
        </p:txBody>
      </p:sp>
      <p:sp>
        <p:nvSpPr>
          <p:cNvPr id="9" name="Rectangle 8"/>
          <p:cNvSpPr/>
          <p:nvPr/>
        </p:nvSpPr>
        <p:spPr>
          <a:xfrm>
            <a:off x="407368" y="3485326"/>
            <a:ext cx="11089232"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toArray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407368" y="1431073"/>
            <a:ext cx="11377264" cy="144655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}).toArray()[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}).toArray()[&lt;index&gt;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10" name="TextBox 9">
            <a:extLst>
              <a:ext uri="{FF2B5EF4-FFF2-40B4-BE49-F238E27FC236}">
                <a16:creationId xmlns:a16="http://schemas.microsoft.com/office/drawing/2014/main" id="{C142BFC3-ECCC-A469-C5BF-091E328D2052}"/>
              </a:ext>
            </a:extLst>
          </p:cNvPr>
          <p:cNvSpPr txBox="1"/>
          <p:nvPr/>
        </p:nvSpPr>
        <p:spPr>
          <a:xfrm>
            <a:off x="191344" y="1484784"/>
            <a:ext cx="11737304" cy="5016758"/>
          </a:xfrm>
          <a:prstGeom prst="rect">
            <a:avLst/>
          </a:prstGeom>
          <a:noFill/>
        </p:spPr>
        <p:txBody>
          <a:bodyPr wrap="square">
            <a:spAutoFit/>
          </a:bodyPr>
          <a:lstStyle/>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.shapes.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10</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60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85</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x: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y: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val: </a:t>
            </a:r>
            <a:r>
              <a:rPr lang="en-IN" sz="2000" dirty="0">
                <a:solidFill>
                  <a:srgbClr val="994646"/>
                </a:solidFill>
                <a:latin typeface="Source Code Pro" panose="020B0509030403020204" pitchFamily="49" charset="0"/>
                <a:ea typeface="Source Code Pro" panose="020B0509030403020204" pitchFamily="49" charset="0"/>
              </a:rPr>
              <a:t>95</a:t>
            </a:r>
            <a:r>
              <a:rPr lang="en-IN" sz="2000" dirty="0">
                <a:latin typeface="Source Code Pro" panose="020B0509030403020204" pitchFamily="49" charset="0"/>
                <a:ea typeface="Source Code Pro" panose="020B0509030403020204" pitchFamily="49" charset="0"/>
              </a:rPr>
              <a:t>, ord: </a:t>
            </a:r>
            <a:r>
              <a:rPr lang="en-IN" sz="2000" dirty="0">
                <a:solidFill>
                  <a:srgbClr val="994646"/>
                </a:solidFill>
                <a:latin typeface="Source Code Pro" panose="020B0509030403020204" pitchFamily="49" charset="0"/>
                <a:ea typeface="Source Code Pro" panose="020B0509030403020204" pitchFamily="49" charset="0"/>
              </a:rPr>
              <a:t>100</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endParaRPr lang="en-IN" sz="20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2000" dirty="0">
                <a:latin typeface="Source Code Pro" panose="020B0509030403020204" pitchFamily="49" charset="0"/>
                <a:ea typeface="Source Code Pro" panose="020B0509030403020204" pitchFamily="49" charset="0"/>
              </a:rPr>
              <a:t>.lists.</a:t>
            </a:r>
            <a:r>
              <a:rPr lang="en-IN" sz="20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2000" dirty="0">
                <a:latin typeface="Source Code Pro" panose="020B0509030403020204" pitchFamily="49" charset="0"/>
                <a:ea typeface="Source Code Pro" panose="020B0509030403020204" pitchFamily="49" charset="0"/>
              </a:rPr>
              <a:t>_id: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b: </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latin typeface="Source Code Pro" panose="020B0509030403020204" pitchFamily="49" charset="0"/>
                <a:ea typeface="Source Code Pro" panose="020B0509030403020204" pitchFamily="49" charset="0"/>
              </a:rPr>
              <a:t>, </a:t>
            </a:r>
            <a:r>
              <a:rPr lang="en-IN" sz="2000" dirty="0">
                <a:solidFill>
                  <a:srgbClr val="619428"/>
                </a:solidFill>
                <a:latin typeface="Source Code Pro" panose="020B0509030403020204" pitchFamily="49" charset="0"/>
                <a:ea typeface="Source Code Pro" panose="020B0509030403020204" pitchFamily="49" charset="0"/>
              </a:rPr>
              <a:t>"◱"</a:t>
            </a:r>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a:p>
            <a:pPr marL="263525"/>
            <a:r>
              <a:rPr lang="en-IN" sz="20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2000"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405326860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38520</TotalTime>
  <Words>33409</Words>
  <Application>Microsoft Office PowerPoint</Application>
  <PresentationFormat>Widescreen</PresentationFormat>
  <Paragraphs>3515</Paragraphs>
  <Slides>326</Slides>
  <Notes>9</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326</vt:i4>
      </vt:variant>
    </vt:vector>
  </HeadingPairs>
  <TitlesOfParts>
    <vt:vector size="352"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Nunito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8087</cp:revision>
  <dcterms:created xsi:type="dcterms:W3CDTF">2015-10-09T06:09:34Z</dcterms:created>
  <dcterms:modified xsi:type="dcterms:W3CDTF">2024-11-28T03:32:55Z</dcterms:modified>
</cp:coreProperties>
</file>