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13" r:id="rId249"/>
    <p:sldId id="1502" r:id="rId250"/>
    <p:sldId id="1503" r:id="rId251"/>
    <p:sldId id="1504" r:id="rId252"/>
    <p:sldId id="1505" r:id="rId253"/>
    <p:sldId id="1506" r:id="rId254"/>
    <p:sldId id="1507" r:id="rId255"/>
    <p:sldId id="1508" r:id="rId256"/>
    <p:sldId id="1509" r:id="rId257"/>
    <p:sldId id="1510" r:id="rId258"/>
    <p:sldId id="1511" r:id="rId259"/>
    <p:sldId id="1512" r:id="rId260"/>
    <p:sldId id="1087" r:id="rId2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36883"/>
    <a:srgbClr val="FF5A36"/>
    <a:srgbClr val="B6816E"/>
    <a:srgbClr val="C05893"/>
    <a:srgbClr val="047796"/>
    <a:srgbClr val="B5731B"/>
    <a:srgbClr val="732B54"/>
    <a:srgbClr val="4F089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12"/>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248</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438469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33660448"/>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92902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10827216"/>
              </p:ext>
            </p:extLst>
          </p:nvPr>
        </p:nvGraphicFramePr>
        <p:xfrm>
          <a:off x="262800" y="836712"/>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xxx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res) =&gt; {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("movie collection imported!");</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import movie collection</a:t>
            </a:r>
          </a:p>
        </p:txBody>
      </p:sp>
    </p:spTree>
    <p:extLst>
      <p:ext uri="{BB962C8B-B14F-4D97-AF65-F5344CB8AC3E}">
        <p14:creationId xmlns:p14="http://schemas.microsoft.com/office/powerpoint/2010/main" val="298711119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32765559"/>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65513870"/>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98942310"/>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87101539"/>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02949624"/>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89010643"/>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91161928"/>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33989</TotalTime>
  <Words>19617</Words>
  <Application>Microsoft Office PowerPoint</Application>
  <PresentationFormat>Widescreen</PresentationFormat>
  <Paragraphs>2068</Paragraphs>
  <Slides>260</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260</vt:i4>
      </vt:variant>
    </vt:vector>
  </HeadingPairs>
  <TitlesOfParts>
    <vt:vector size="28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6850</cp:revision>
  <dcterms:created xsi:type="dcterms:W3CDTF">2015-10-09T06:09:34Z</dcterms:created>
  <dcterms:modified xsi:type="dcterms:W3CDTF">2022-06-16T07:27:14Z</dcterms:modified>
</cp:coreProperties>
</file>