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189" r:id="rId120"/>
    <p:sldId id="1190" r:id="rId121"/>
    <p:sldId id="1234" r:id="rId122"/>
    <p:sldId id="1235" r:id="rId123"/>
    <p:sldId id="1275" r:id="rId124"/>
    <p:sldId id="1276" r:id="rId125"/>
    <p:sldId id="1336" r:id="rId126"/>
    <p:sldId id="1337" r:id="rId127"/>
    <p:sldId id="1418" r:id="rId128"/>
    <p:sldId id="1419" r:id="rId129"/>
    <p:sldId id="1310" r:id="rId130"/>
    <p:sldId id="1311" r:id="rId131"/>
    <p:sldId id="1273" r:id="rId132"/>
    <p:sldId id="1274" r:id="rId133"/>
    <p:sldId id="1173" r:id="rId134"/>
    <p:sldId id="1174" r:id="rId135"/>
    <p:sldId id="1308" r:id="rId136"/>
    <p:sldId id="1309" r:id="rId137"/>
    <p:sldId id="1200" r:id="rId138"/>
    <p:sldId id="1099" r:id="rId139"/>
    <p:sldId id="1594" r:id="rId140"/>
    <p:sldId id="1595" r:id="rId141"/>
    <p:sldId id="1256" r:id="rId142"/>
    <p:sldId id="1257" r:id="rId143"/>
    <p:sldId id="1258" r:id="rId144"/>
    <p:sldId id="1259" r:id="rId145"/>
    <p:sldId id="1348" r:id="rId146"/>
    <p:sldId id="1349" r:id="rId147"/>
    <p:sldId id="1326" r:id="rId148"/>
    <p:sldId id="1327" r:id="rId149"/>
    <p:sldId id="1322" r:id="rId150"/>
    <p:sldId id="1323" r:id="rId151"/>
    <p:sldId id="1533" r:id="rId152"/>
    <p:sldId id="1534" r:id="rId153"/>
    <p:sldId id="1324" r:id="rId154"/>
    <p:sldId id="1325" r:id="rId155"/>
    <p:sldId id="1267" r:id="rId156"/>
    <p:sldId id="1268" r:id="rId157"/>
    <p:sldId id="1260" r:id="rId158"/>
    <p:sldId id="1261" r:id="rId159"/>
    <p:sldId id="1262" r:id="rId160"/>
    <p:sldId id="1263" r:id="rId161"/>
    <p:sldId id="1264" r:id="rId162"/>
    <p:sldId id="1406" r:id="rId163"/>
    <p:sldId id="1411" r:id="rId164"/>
    <p:sldId id="1341" r:id="rId165"/>
    <p:sldId id="1342" r:id="rId166"/>
    <p:sldId id="1265" r:id="rId167"/>
    <p:sldId id="1266" r:id="rId168"/>
    <p:sldId id="1216" r:id="rId169"/>
    <p:sldId id="1092" r:id="rId170"/>
    <p:sldId id="1251" r:id="rId171"/>
    <p:sldId id="1252" r:id="rId172"/>
    <p:sldId id="1269" r:id="rId173"/>
    <p:sldId id="1270" r:id="rId174"/>
    <p:sldId id="1596" r:id="rId175"/>
    <p:sldId id="1597" r:id="rId176"/>
    <p:sldId id="1271" r:id="rId177"/>
    <p:sldId id="1272" r:id="rId178"/>
    <p:sldId id="1219" r:id="rId179"/>
    <p:sldId id="1204" r:id="rId180"/>
    <p:sldId id="1338" r:id="rId181"/>
    <p:sldId id="1339" r:id="rId182"/>
    <p:sldId id="1346" r:id="rId183"/>
    <p:sldId id="1347" r:id="rId184"/>
    <p:sldId id="1528" r:id="rId185"/>
    <p:sldId id="1529" r:id="rId186"/>
    <p:sldId id="1530" r:id="rId187"/>
    <p:sldId id="1531" r:id="rId188"/>
    <p:sldId id="1590" r:id="rId189"/>
    <p:sldId id="1591" r:id="rId190"/>
    <p:sldId id="1592" r:id="rId191"/>
    <p:sldId id="1593" r:id="rId192"/>
    <p:sldId id="1408" r:id="rId193"/>
    <p:sldId id="1409" r:id="rId194"/>
    <p:sldId id="1315" r:id="rId195"/>
    <p:sldId id="1535" r:id="rId196"/>
    <p:sldId id="1532" r:id="rId197"/>
    <p:sldId id="1316" r:id="rId198"/>
    <p:sldId id="1318" r:id="rId199"/>
    <p:sldId id="1292" r:id="rId200"/>
    <p:sldId id="1301" r:id="rId201"/>
    <p:sldId id="1302" r:id="rId202"/>
    <p:sldId id="1294" r:id="rId203"/>
    <p:sldId id="1293" r:id="rId204"/>
    <p:sldId id="1295" r:id="rId205"/>
    <p:sldId id="1296" r:id="rId206"/>
    <p:sldId id="1297" r:id="rId207"/>
    <p:sldId id="1303" r:id="rId208"/>
    <p:sldId id="1304" r:id="rId209"/>
    <p:sldId id="954" r:id="rId210"/>
    <p:sldId id="1307" r:id="rId211"/>
    <p:sldId id="1359" r:id="rId212"/>
    <p:sldId id="1360" r:id="rId213"/>
    <p:sldId id="1364" r:id="rId214"/>
    <p:sldId id="1363" r:id="rId215"/>
    <p:sldId id="788" r:id="rId216"/>
    <p:sldId id="1499" r:id="rId217"/>
    <p:sldId id="1422" r:id="rId218"/>
    <p:sldId id="1514" r:id="rId219"/>
    <p:sldId id="1516" r:id="rId220"/>
    <p:sldId id="1519" r:id="rId221"/>
    <p:sldId id="1515" r:id="rId222"/>
    <p:sldId id="1518" r:id="rId223"/>
    <p:sldId id="1423" r:id="rId224"/>
    <p:sldId id="1436" r:id="rId225"/>
    <p:sldId id="1437" r:id="rId226"/>
    <p:sldId id="1424" r:id="rId227"/>
    <p:sldId id="1441" r:id="rId228"/>
    <p:sldId id="1442" r:id="rId229"/>
    <p:sldId id="1520" r:id="rId230"/>
    <p:sldId id="1443" r:id="rId231"/>
    <p:sldId id="1444" r:id="rId232"/>
    <p:sldId id="1445" r:id="rId233"/>
    <p:sldId id="1446" r:id="rId234"/>
    <p:sldId id="1447" r:id="rId235"/>
    <p:sldId id="1521" r:id="rId236"/>
    <p:sldId id="1426" r:id="rId237"/>
    <p:sldId id="1438" r:id="rId238"/>
    <p:sldId id="1439" r:id="rId239"/>
    <p:sldId id="1448" r:id="rId240"/>
    <p:sldId id="1449" r:id="rId241"/>
    <p:sldId id="1450" r:id="rId242"/>
    <p:sldId id="1522" r:id="rId243"/>
    <p:sldId id="1440" r:id="rId244"/>
    <p:sldId id="1455" r:id="rId245"/>
    <p:sldId id="1456" r:id="rId246"/>
    <p:sldId id="1523" r:id="rId247"/>
    <p:sldId id="1524" r:id="rId248"/>
    <p:sldId id="1525" r:id="rId249"/>
    <p:sldId id="1526" r:id="rId250"/>
    <p:sldId id="1527" r:id="rId251"/>
    <p:sldId id="1500" r:id="rId252"/>
    <p:sldId id="1457" r:id="rId253"/>
    <p:sldId id="1498" r:id="rId254"/>
    <p:sldId id="1474" r:id="rId255"/>
    <p:sldId id="1475" r:id="rId256"/>
    <p:sldId id="1476" r:id="rId257"/>
    <p:sldId id="1477" r:id="rId258"/>
    <p:sldId id="1478" r:id="rId259"/>
    <p:sldId id="1479" r:id="rId260"/>
    <p:sldId id="1501" r:id="rId261"/>
    <p:sldId id="1513" r:id="rId262"/>
    <p:sldId id="1502" r:id="rId263"/>
    <p:sldId id="1539" r:id="rId264"/>
    <p:sldId id="1503" r:id="rId265"/>
    <p:sldId id="1568" r:id="rId266"/>
    <p:sldId id="1600" r:id="rId267"/>
    <p:sldId id="1601" r:id="rId268"/>
    <p:sldId id="1602" r:id="rId269"/>
    <p:sldId id="1586" r:id="rId270"/>
    <p:sldId id="1587" r:id="rId271"/>
    <p:sldId id="1588" r:id="rId272"/>
    <p:sldId id="1505" r:id="rId273"/>
    <p:sldId id="1537" r:id="rId274"/>
    <p:sldId id="1550" r:id="rId275"/>
    <p:sldId id="1538" r:id="rId276"/>
    <p:sldId id="1506" r:id="rId277"/>
    <p:sldId id="1583" r:id="rId278"/>
    <p:sldId id="1579" r:id="rId279"/>
    <p:sldId id="1598" r:id="rId280"/>
    <p:sldId id="1589" r:id="rId281"/>
    <p:sldId id="1536" r:id="rId282"/>
    <p:sldId id="1508" r:id="rId283"/>
    <p:sldId id="1581" r:id="rId284"/>
    <p:sldId id="1582" r:id="rId285"/>
    <p:sldId id="1577" r:id="rId286"/>
    <p:sldId id="1580" r:id="rId287"/>
    <p:sldId id="1564" r:id="rId288"/>
    <p:sldId id="1563" r:id="rId289"/>
    <p:sldId id="1540" r:id="rId290"/>
    <p:sldId id="1567" r:id="rId291"/>
    <p:sldId id="1541" r:id="rId292"/>
    <p:sldId id="1562" r:id="rId293"/>
    <p:sldId id="1565" r:id="rId294"/>
    <p:sldId id="1569" r:id="rId295"/>
    <p:sldId id="1575" r:id="rId296"/>
    <p:sldId id="1576" r:id="rId297"/>
    <p:sldId id="1566" r:id="rId298"/>
    <p:sldId id="1552" r:id="rId299"/>
    <p:sldId id="1553" r:id="rId300"/>
    <p:sldId id="1578" r:id="rId301"/>
    <p:sldId id="1570" r:id="rId302"/>
    <p:sldId id="1599" r:id="rId303"/>
    <p:sldId id="1571" r:id="rId304"/>
    <p:sldId id="1572" r:id="rId305"/>
    <p:sldId id="1573" r:id="rId306"/>
    <p:sldId id="1574" r:id="rId307"/>
    <p:sldId id="1087" r:id="rId3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4D0AF4"/>
    <a:srgbClr val="F49E2C"/>
    <a:srgbClr val="6A3864"/>
    <a:srgbClr val="9C7506"/>
    <a:srgbClr val="F6B80A"/>
    <a:srgbClr val="704738"/>
    <a:srgbClr val="6C5750"/>
    <a:srgbClr val="C5C10B"/>
    <a:srgbClr val="FF5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commentAuthors" Target="commentAuthor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presProps" Target="pres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viewProps" Target="viewProp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tableStyles" Target="tableStyles.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160</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296</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8/6/2024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8/6/2024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41249484"/>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10081887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991977074"/>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0555693"/>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8563600" y="4075827"/>
            <a:ext cx="3600400" cy="2062103"/>
          </a:xfrm>
          <a:prstGeom prst="rect">
            <a:avLst/>
          </a:prstGeom>
          <a:solidFill>
            <a:srgbClr val="FF5A36"/>
          </a:solidFill>
        </p:spPr>
        <p:txBody>
          <a:bodyPr wrap="square">
            <a:spAutoFit/>
          </a:bodyPr>
          <a:lstStyle/>
          <a:p>
            <a:pPr marL="457200" indent="-457200">
              <a:spcBef>
                <a:spcPct val="0"/>
              </a:spcBef>
              <a:buFont typeface="Arial" panose="020B0604020202020204" pitchFamily="34" charset="0"/>
              <a:buChar char="•"/>
            </a:pPr>
            <a:r>
              <a:rPr lang="en-IN" sz="3200" b="1" i="1" dirty="0">
                <a:solidFill>
                  <a:srgbClr val="FFFF00"/>
                </a:solidFill>
                <a:latin typeface="Arial" pitchFamily="34" charset="0"/>
                <a:cs typeface="Arial" pitchFamily="34" charset="0"/>
              </a:rPr>
              <a:t>array.forEach() </a:t>
            </a:r>
          </a:p>
          <a:p>
            <a:pPr marL="457200" indent="-457200">
              <a:spcBef>
                <a:spcPct val="0"/>
              </a:spcBef>
              <a:buFont typeface="Arial" panose="020B0604020202020204" pitchFamily="34" charset="0"/>
              <a:buChar char="•"/>
            </a:pPr>
            <a:r>
              <a:rPr lang="en-IN" sz="3200" b="1" i="1" dirty="0">
                <a:solidFill>
                  <a:srgbClr val="FFFF00"/>
                </a:solidFill>
                <a:latin typeface="Arial" pitchFamily="34" charset="0"/>
                <a:cs typeface="Arial" pitchFamily="34" charset="0"/>
              </a:rPr>
              <a:t> for (… of) </a:t>
            </a:r>
          </a:p>
          <a:p>
            <a:pPr marL="457200" indent="-457200">
              <a:spcBef>
                <a:spcPct val="0"/>
              </a:spcBef>
              <a:buFont typeface="Arial" panose="020B0604020202020204" pitchFamily="34" charset="0"/>
              <a:buChar char="•"/>
            </a:pPr>
            <a:r>
              <a:rPr lang="en-IN" sz="3200" b="1" i="1" dirty="0">
                <a:solidFill>
                  <a:srgbClr val="FFFF00"/>
                </a:solidFill>
                <a:latin typeface="Arial" pitchFamily="34" charset="0"/>
                <a:cs typeface="Arial" pitchFamily="34" charset="0"/>
              </a:rPr>
              <a:t>for (… in) </a:t>
            </a:r>
          </a:p>
          <a:p>
            <a:pPr>
              <a:spcBef>
                <a:spcPct val="0"/>
              </a:spcBef>
            </a:pPr>
            <a:r>
              <a:rPr lang="en-IN" sz="3200" b="1" i="1" dirty="0">
                <a:solidFill>
                  <a:srgbClr val="FFFF00"/>
                </a:solidFill>
                <a:latin typeface="Arial" pitchFamily="34" charset="0"/>
                <a:cs typeface="Arial" pitchFamily="34" charset="0"/>
              </a:rPr>
              <a:t>loops</a:t>
            </a:r>
          </a:p>
        </p:txBody>
      </p:sp>
      <p:sp>
        <p:nvSpPr>
          <p:cNvPr id="2" name="Rectangle 1"/>
          <p:cNvSpPr/>
          <p:nvPr/>
        </p:nvSpPr>
        <p:spPr>
          <a:xfrm>
            <a:off x="262800" y="44624"/>
            <a:ext cx="11664000" cy="683264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arr.</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00120016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8563600" y="4075827"/>
            <a:ext cx="3600400" cy="2062103"/>
          </a:xfrm>
          <a:prstGeom prst="rect">
            <a:avLst/>
          </a:prstGeom>
          <a:solidFill>
            <a:srgbClr val="FF5A36"/>
          </a:solidFill>
        </p:spPr>
        <p:txBody>
          <a:bodyPr wrap="square">
            <a:spAutoFit/>
          </a:bodyPr>
          <a:lstStyle/>
          <a:p>
            <a:pPr marL="457200" indent="-457200">
              <a:spcBef>
                <a:spcPct val="0"/>
              </a:spcBef>
              <a:buFont typeface="Arial" panose="020B0604020202020204" pitchFamily="34" charset="0"/>
              <a:buChar char="•"/>
            </a:pPr>
            <a:r>
              <a:rPr lang="en-IN" sz="3200" b="1" i="1" dirty="0">
                <a:solidFill>
                  <a:srgbClr val="FFFF00"/>
                </a:solidFill>
                <a:latin typeface="Arial" pitchFamily="34" charset="0"/>
                <a:cs typeface="Arial" pitchFamily="34" charset="0"/>
              </a:rPr>
              <a:t>array.forEach() </a:t>
            </a:r>
          </a:p>
          <a:p>
            <a:pPr marL="457200" indent="-457200">
              <a:spcBef>
                <a:spcPct val="0"/>
              </a:spcBef>
              <a:buFont typeface="Arial" panose="020B0604020202020204" pitchFamily="34" charset="0"/>
              <a:buChar char="•"/>
            </a:pPr>
            <a:r>
              <a:rPr lang="en-IN" sz="3200" b="1" i="1" dirty="0">
                <a:solidFill>
                  <a:srgbClr val="FFFF00"/>
                </a:solidFill>
                <a:latin typeface="Arial" pitchFamily="34" charset="0"/>
                <a:cs typeface="Arial" pitchFamily="34" charset="0"/>
              </a:rPr>
              <a:t> for (… of) </a:t>
            </a:r>
          </a:p>
          <a:p>
            <a:pPr marL="457200" indent="-457200">
              <a:spcBef>
                <a:spcPct val="0"/>
              </a:spcBef>
              <a:buFont typeface="Arial" panose="020B0604020202020204" pitchFamily="34" charset="0"/>
              <a:buChar char="•"/>
            </a:pPr>
            <a:r>
              <a:rPr lang="en-IN" sz="3200" b="1" i="1" dirty="0">
                <a:solidFill>
                  <a:srgbClr val="FFFF00"/>
                </a:solidFill>
                <a:latin typeface="Arial" pitchFamily="34" charset="0"/>
                <a:cs typeface="Arial" pitchFamily="34" charset="0"/>
              </a:rPr>
              <a:t>for (… in) </a:t>
            </a:r>
          </a:p>
          <a:p>
            <a:pPr>
              <a:spcBef>
                <a:spcPct val="0"/>
              </a:spcBef>
            </a:pPr>
            <a:r>
              <a:rPr lang="en-IN" sz="3200" b="1" i="1" dirty="0">
                <a:solidFill>
                  <a:srgbClr val="FFFF00"/>
                </a:solidFill>
                <a:latin typeface="Arial" pitchFamily="34" charset="0"/>
                <a:cs typeface="Arial" pitchFamily="34" charset="0"/>
              </a:rPr>
              <a:t>loops</a:t>
            </a:r>
          </a:p>
        </p:txBody>
      </p:sp>
      <p:sp>
        <p:nvSpPr>
          <p:cNvPr id="2" name="Rectangle 1"/>
          <p:cNvSpPr/>
          <p:nvPr/>
        </p:nvSpPr>
        <p:spPr>
          <a:xfrm>
            <a:off x="262800" y="44624"/>
            <a:ext cx="11664000" cy="683264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arr.</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a:solidFill>
                  <a:srgbClr val="6688CC"/>
                </a:solidFill>
                <a:latin typeface="Consolas" panose="020B0609020204030204" pitchFamily="49" charset="0"/>
              </a:rPr>
              <a:t>	   console</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27499151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620688"/>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1199456" y="3059668"/>
            <a:ext cx="100091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field: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37306</TotalTime>
  <Words>30538</Words>
  <Application>Microsoft Office PowerPoint</Application>
  <PresentationFormat>Widescreen</PresentationFormat>
  <Paragraphs>3141</Paragraphs>
  <Slides>307</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307</vt:i4>
      </vt:variant>
    </vt:vector>
  </HeadingPairs>
  <TitlesOfParts>
    <vt:vector size="33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7789</cp:revision>
  <dcterms:created xsi:type="dcterms:W3CDTF">2015-10-09T06:09:34Z</dcterms:created>
  <dcterms:modified xsi:type="dcterms:W3CDTF">2024-08-06T04:21:42Z</dcterms:modified>
</cp:coreProperties>
</file>