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609480" y="635292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609480" y="114300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591480" y="6447240"/>
            <a:ext cx="189720" cy="1594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206360" y="3648240"/>
            <a:ext cx="9752400" cy="1279080"/>
          </a:xfrm>
          <a:prstGeom prst="rect">
            <a:avLst/>
          </a:prstGeom>
          <a:noFill/>
          <a:ln cap="rnd" w="6480">
            <a:solidFill>
              <a:schemeClr val="accent1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219320" y="5638680"/>
            <a:ext cx="9752400" cy="684720"/>
          </a:xfrm>
          <a:prstGeom prst="rect">
            <a:avLst/>
          </a:prstGeom>
          <a:noFill/>
          <a:ln cap="rnd" w="6480">
            <a:solidFill>
              <a:schemeClr val="accent2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206360" y="3648240"/>
            <a:ext cx="303840" cy="1279080"/>
          </a:xfrm>
          <a:prstGeom prst="rect">
            <a:avLst/>
          </a:prstGeom>
          <a:solidFill>
            <a:schemeClr val="accent1"/>
          </a:solidFill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219320" y="5638680"/>
            <a:ext cx="303840" cy="684720"/>
          </a:xfrm>
          <a:prstGeom prst="rect">
            <a:avLst/>
          </a:prstGeom>
          <a:solidFill>
            <a:schemeClr val="accent2"/>
          </a:solidFill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609480" y="635292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2"/>
          <p:cNvSpPr/>
          <p:nvPr/>
        </p:nvSpPr>
        <p:spPr>
          <a:xfrm>
            <a:off x="609480" y="114300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 hidden="1"/>
          <p:cNvSpPr/>
          <p:nvPr/>
        </p:nvSpPr>
        <p:spPr>
          <a:xfrm rot="5400000">
            <a:off x="591480" y="6447240"/>
            <a:ext cx="189720" cy="1594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Line 4"/>
          <p:cNvSpPr/>
          <p:nvPr/>
        </p:nvSpPr>
        <p:spPr>
          <a:xfrm>
            <a:off x="609480" y="635292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/>
          <p:cNvSpPr/>
          <p:nvPr/>
        </p:nvSpPr>
        <p:spPr>
          <a:xfrm rot="5400000">
            <a:off x="591480" y="6447240"/>
            <a:ext cx="189720" cy="15948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733920"/>
            <a:ext cx="8533440" cy="98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1" i="1" lang="en-US" sz="8000" spc="-1" strike="noStrike">
                <a:solidFill>
                  <a:srgbClr val="00ff87"/>
                </a:solidFill>
                <a:latin typeface="SimSun"/>
                <a:ea typeface="SimSun"/>
              </a:rPr>
              <a:t>Redis</a:t>
            </a:r>
            <a:endParaRPr b="0" lang="en-IN" sz="8000" spc="-1" strike="noStrike">
              <a:latin typeface="Arial"/>
            </a:endParaRPr>
          </a:p>
        </p:txBody>
      </p:sp>
      <p:pic>
        <p:nvPicPr>
          <p:cNvPr id="89" name="Picture 7" descr=""/>
          <p:cNvPicPr/>
          <p:nvPr/>
        </p:nvPicPr>
        <p:blipFill>
          <a:blip r:embed="rId1"/>
          <a:stretch/>
        </p:blipFill>
        <p:spPr>
          <a:xfrm>
            <a:off x="181440" y="2001960"/>
            <a:ext cx="2853360" cy="285336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4444920" y="5050800"/>
            <a:ext cx="6063840" cy="5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8800" spc="-1" strike="noStrike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b="0" lang="en-IN" sz="8800" spc="-1" strike="noStrike"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2"/>
          <a:stretch/>
        </p:blipFill>
        <p:spPr>
          <a:xfrm>
            <a:off x="181440" y="196560"/>
            <a:ext cx="2853360" cy="106668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51720" cy="30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b="0" lang="en-IN" sz="4400" spc="-1" strike="noStrike">
                <a:solidFill>
                  <a:srgbClr val="ff5733"/>
                </a:solidFill>
                <a:latin typeface="Segoe Print"/>
                <a:ea typeface="DejaVu Sans"/>
              </a:rPr>
              <a:t>In a day, when you don't come across any problems - you can be sure that you are travelling in a wrong path”</a:t>
            </a:r>
            <a:endParaRPr b="0" lang="en-IN" sz="4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-apple-system"/>
                <a:ea typeface="DejaVu Sans"/>
              </a:rPr>
              <a:t>~ Swami Vivekananda Ji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1523880" y="0"/>
            <a:ext cx="914292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get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1600200" y="762120"/>
            <a:ext cx="89906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Get the value of key. If the key does not exist the special value nil is returned. An error is returned if the value stored at key is not a string, because GET only handles string values.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52280" y="152280"/>
            <a:ext cx="1105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1601280" y="2221560"/>
            <a:ext cx="89895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GET key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1523880" y="2760480"/>
            <a:ext cx="8888760" cy="2558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server:1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otp:1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otp:2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"host name"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username:1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get password:1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676520" y="2362320"/>
            <a:ext cx="88380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keys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676520" y="3531600"/>
            <a:ext cx="8838000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"/>
          <p:cNvSpPr/>
          <p:nvPr/>
        </p:nvSpPr>
        <p:spPr>
          <a:xfrm>
            <a:off x="1523880" y="0"/>
            <a:ext cx="914292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keys 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600200" y="762120"/>
            <a:ext cx="89906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Returns all keys matching pattern.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1600200" y="2829600"/>
            <a:ext cx="8888760" cy="132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keys * 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keys o*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keys *o*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152280" y="152280"/>
            <a:ext cx="1105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1601280" y="2221560"/>
            <a:ext cx="89895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KEYS pattern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1656000" y="4497480"/>
            <a:ext cx="8999280" cy="1369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h?llo matches hello, hallo and hxllo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h*llo matches hllo and heeeello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h[ae]llo matches hello and hallo, but not hillo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h[^e]llo matches hallo, hbllo, ... but not hello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h[a-b]llo matches hallo and hbllo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676520" y="2362320"/>
            <a:ext cx="88380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ttl key / pttl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676520" y="3531600"/>
            <a:ext cx="8838000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2"/>
          <p:cNvSpPr/>
          <p:nvPr/>
        </p:nvSpPr>
        <p:spPr>
          <a:xfrm>
            <a:off x="1523880" y="0"/>
            <a:ext cx="914292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ttl key / pttl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600200" y="762120"/>
            <a:ext cx="89906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Returns the remaining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time to live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 a key that has a timeout. TTL allows Redis client to check how many seconds a given key will continue to be part of the data-set.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600200" y="3909600"/>
            <a:ext cx="8888760" cy="1324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ttl otp:1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pttl otp:2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ttl password:1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152280" y="152280"/>
            <a:ext cx="1105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1601280" y="2221560"/>
            <a:ext cx="898956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TTL key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PTTL key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1584000" y="5246640"/>
            <a:ext cx="8855280" cy="10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The command returns -1 if the key exists but has no associated expire.</a:t>
            </a: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The command returns -2 if the key does not exist.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1576080" y="3161880"/>
            <a:ext cx="9583200" cy="6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TTL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returns the amount of remaining time in seconds while 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PTTL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returns it in milliseconds.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1676520" y="2362320"/>
            <a:ext cx="88380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expire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676520" y="3531600"/>
            <a:ext cx="8838000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"/>
          <p:cNvSpPr/>
          <p:nvPr/>
        </p:nvSpPr>
        <p:spPr>
          <a:xfrm>
            <a:off x="1523880" y="0"/>
            <a:ext cx="914292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expire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1600200" y="762120"/>
            <a:ext cx="89906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a timeout on key. After the timeout has expired, the key will automatically be deleted. A key with an associated timeout is often said to be volatile in Redis terminology.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600200" y="2829600"/>
            <a:ext cx="8888760" cy="91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expire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username:1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 180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expire password:1 180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152280" y="152280"/>
            <a:ext cx="1105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57" name="CustomShape 6"/>
          <p:cNvSpPr/>
          <p:nvPr/>
        </p:nvSpPr>
        <p:spPr>
          <a:xfrm>
            <a:off x="1601280" y="2221560"/>
            <a:ext cx="89895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EXPIRE key seconds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676520" y="2362320"/>
            <a:ext cx="88380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persist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676520" y="3531600"/>
            <a:ext cx="8838000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"/>
          <p:cNvSpPr/>
          <p:nvPr/>
        </p:nvSpPr>
        <p:spPr>
          <a:xfrm>
            <a:off x="1523880" y="0"/>
            <a:ext cx="914292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persist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1600200" y="762120"/>
            <a:ext cx="89906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Remove the existing timeout on key, turning the key from volatile (a key with an expire set) to persistent (a key that will never expire as no timeout is associated).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152280" y="152280"/>
            <a:ext cx="1105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1601280" y="2221560"/>
            <a:ext cx="89895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PERSIST key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1600200" y="2829600"/>
            <a:ext cx="8888760" cy="1735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2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7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.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0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.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0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.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: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6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3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7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9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p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e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r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s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i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s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t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u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s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e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r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n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a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m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e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: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1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2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7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.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0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.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0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.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: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6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3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7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9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&gt;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p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e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r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s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i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s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t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p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a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s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s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w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o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r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d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: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1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2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7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.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0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.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0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.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: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6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3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7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9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&gt;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t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t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l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u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s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e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r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n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a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m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e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: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1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2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7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.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0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.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0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.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1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: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6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3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7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9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&gt;</a:t>
            </a:r>
            <a:r>
              <a:rPr b="0" lang="en-IN" sz="1800" spc="-1" strike="noStrike">
                <a:solidFill>
                  <a:srgbClr val="808080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t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t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l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p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a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s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s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w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o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r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d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:</a:t>
            </a:r>
            <a:r>
              <a:rPr b="0" lang="en-IN" sz="1800" spc="-1" strike="noStrike">
                <a:solidFill>
                  <a:srgbClr val="ff5733"/>
                </a:solidFill>
                <a:latin typeface="Arial"/>
                <a:ea typeface="SimSun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2" descr="http://www.bvctch.vn/vnt_upload/weblink/thks.jpg"/>
          <p:cNvPicPr/>
          <p:nvPr/>
        </p:nvPicPr>
        <p:blipFill>
          <a:blip r:embed="rId1"/>
          <a:stretch/>
        </p:blipFill>
        <p:spPr>
          <a:xfrm>
            <a:off x="4295880" y="2030400"/>
            <a:ext cx="3140640" cy="4826520"/>
          </a:xfrm>
          <a:prstGeom prst="rect">
            <a:avLst/>
          </a:prstGeom>
          <a:ln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1365840" y="188640"/>
            <a:ext cx="9681840" cy="21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b="0" lang="en-US" sz="4000" spc="-1" strike="noStrike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b="0" lang="en-IN" sz="4000" spc="-1" strike="noStrike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b="0" lang="en-IN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676520" y="2362320"/>
            <a:ext cx="88380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redis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1676520" y="3531600"/>
            <a:ext cx="8838000" cy="2100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Redis is an open-source, in-memory key-value data store. A key-value data store is a type of NoSQL database in which keys serve as unique identifiers for their associated values. Any given Redis instance includes a number of databases, each of which can hold many different keys of a variety of data types.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666800" y="609480"/>
            <a:ext cx="88380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e5d78"/>
                </a:solidFill>
                <a:latin typeface="Times New Roman"/>
                <a:ea typeface="DejaVu Sans"/>
              </a:rPr>
              <a:t>TODO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Line 1"/>
          <p:cNvSpPr/>
          <p:nvPr/>
        </p:nvSpPr>
        <p:spPr>
          <a:xfrm>
            <a:off x="1523880" y="17524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1523880" y="0"/>
            <a:ext cx="914292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Getting</a:t>
            </a:r>
            <a:r>
              <a:rPr b="0" lang="en-IN" sz="4000" spc="-1" strike="noStrike">
                <a:solidFill>
                  <a:srgbClr val="f7c120"/>
                </a:solidFill>
                <a:latin typeface="Times New Roman"/>
                <a:ea typeface="DejaVu Sans"/>
              </a:rPr>
              <a:t> </a:t>
            </a: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Started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676520" y="2743200"/>
            <a:ext cx="8838000" cy="106452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b="0" lang="en-IN" sz="1800" spc="-1" strike="noStrike">
                <a:solidFill>
                  <a:srgbClr val="528693"/>
                </a:solidFill>
                <a:latin typeface="Consolas"/>
                <a:ea typeface="Tahoma"/>
              </a:rPr>
              <a:t> redis-server --protected-mode no   </a:t>
            </a:r>
            <a:r>
              <a:rPr b="0" lang="en-IN" sz="1400" spc="-1" strike="noStrike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b="0" lang="en-IN" sz="1800" spc="-1" strike="noStrike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b="0" lang="en-IN" sz="1400" spc="-1" strike="noStrike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b="0" lang="en-IN" sz="1400" spc="-1" strike="noStrike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b="0" lang="en-IN" sz="1400" spc="-1" strike="noStrike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1402200" y="2016000"/>
            <a:ext cx="67986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redis-cli -h host -p port –n dbIndexNumber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1600200" y="762120"/>
            <a:ext cx="89906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 run commands on Redis remote server, you need to connect to the server by the same client </a:t>
            </a:r>
            <a:r>
              <a:rPr b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redis-cli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523880" y="4419720"/>
            <a:ext cx="9142920" cy="9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By default </a:t>
            </a:r>
            <a:r>
              <a:rPr b="0" lang="en-I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1584000" y="5763960"/>
            <a:ext cx="8711280" cy="3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1676520" y="2362320"/>
            <a:ext cx="88380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676520" y="3531600"/>
            <a:ext cx="8838000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1523880" y="0"/>
            <a:ext cx="914292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select index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600200" y="762120"/>
            <a:ext cx="89906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Select the Redis logical database [from 0 - 15] having the specified zero-based numeric index. New connections always use the database 0.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152280" y="152280"/>
            <a:ext cx="11055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4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TODO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1601280" y="2221560"/>
            <a:ext cx="89895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SELECT index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1523880" y="2760480"/>
            <a:ext cx="9419760" cy="214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select 2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127.0.0.1:6379[2]&gt;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select 16  </a:t>
            </a:r>
            <a:r>
              <a:rPr b="0" lang="en-IN" sz="1800" spc="-1" strike="noStrike">
                <a:solidFill>
                  <a:srgbClr val="bbe33d"/>
                </a:solidFill>
                <a:latin typeface="Consolas"/>
                <a:ea typeface="SimSun"/>
              </a:rPr>
              <a:t>//(error) ERR DB index is out of range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127.0.0.1:6379[2]&gt;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select 0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1584000" y="5033520"/>
            <a:ext cx="8855280" cy="10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Different databases can have keys with the same name, and commands like </a:t>
            </a:r>
            <a:r>
              <a:rPr b="1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FLUSHDB</a:t>
            </a: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, </a:t>
            </a:r>
            <a:r>
              <a:rPr b="1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SWAPDB</a:t>
            </a: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 or </a:t>
            </a:r>
            <a:r>
              <a:rPr b="1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RANDOMKEY</a:t>
            </a:r>
            <a:r>
              <a:rPr b="0" lang="en-IN" sz="1800" spc="-1" strike="noStrike">
                <a:solidFill>
                  <a:srgbClr val="666666"/>
                </a:solidFill>
                <a:latin typeface="Arial"/>
                <a:ea typeface="Open Sans"/>
              </a:rPr>
              <a:t> work on specific databases.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676520" y="2362320"/>
            <a:ext cx="88380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redis strings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666800" y="609480"/>
            <a:ext cx="883800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e5d78"/>
                </a:solidFill>
                <a:latin typeface="Times New Roman"/>
                <a:ea typeface="DejaVu Sans"/>
              </a:rPr>
              <a:t>TODO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1676520" y="3531600"/>
            <a:ext cx="8838000" cy="759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Redis strings commands are used for managing string values in Redis.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1676520" y="2362320"/>
            <a:ext cx="88380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set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676520" y="3531600"/>
            <a:ext cx="8838000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Line 1"/>
          <p:cNvSpPr/>
          <p:nvPr/>
        </p:nvSpPr>
        <p:spPr>
          <a:xfrm>
            <a:off x="1523880" y="1981080"/>
            <a:ext cx="9144000" cy="144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1523880" y="0"/>
            <a:ext cx="9142920" cy="6991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7c120"/>
                </a:solidFill>
                <a:latin typeface="Open Sans"/>
                <a:ea typeface="DejaVu Sans"/>
              </a:rPr>
              <a:t>set key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1600200" y="762120"/>
            <a:ext cx="899064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Set key to hold the string value. If key already holds a value, it is overwritten, regardless of its type. Any previous time to live associated with the key is discarded on successful SET operation.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1523880" y="4272480"/>
            <a:ext cx="8888760" cy="2558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server:1 redis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otp:1 455676 ex 100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otp:2 236767 px 100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"host name" stp:5 nx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username:1 "saleel" xx</a:t>
            </a:r>
            <a:endParaRPr b="0" lang="en-IN" sz="18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set password:1 sony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21" name="Table 5"/>
          <p:cNvGraphicFramePr/>
          <p:nvPr/>
        </p:nvGraphicFramePr>
        <p:xfrm>
          <a:off x="1523880" y="2793240"/>
          <a:ext cx="9067320" cy="1482840"/>
        </p:xfrm>
        <a:graphic>
          <a:graphicData uri="http://schemas.openxmlformats.org/drawingml/2006/table">
            <a:tbl>
              <a:tblPr/>
              <a:tblGrid>
                <a:gridCol w="2565720"/>
                <a:gridCol w="650196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EX seconds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Set the specified expire time, in seconds.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PX milliseconds 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Set the specified expire time, in milliseconds.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NX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Only set the key if it does not already exist.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XX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 </a:t>
                      </a:r>
                      <a:r>
                        <a:rPr b="0" lang="en-IN" sz="1800" spc="-1" strike="noStrike">
                          <a:solidFill>
                            <a:srgbClr val="404040"/>
                          </a:solidFill>
                          <a:latin typeface="Open Sans"/>
                        </a:rPr>
                        <a:t>Only set the key if it already exist.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2" name="CustomShape 6"/>
          <p:cNvSpPr/>
          <p:nvPr/>
        </p:nvSpPr>
        <p:spPr>
          <a:xfrm>
            <a:off x="1601280" y="2221560"/>
            <a:ext cx="898956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SET key value [EX seconds] [PX milliseconds] [NX|XX]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676520" y="2362320"/>
            <a:ext cx="88380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7200" spc="-1" strike="noStrike">
                <a:solidFill>
                  <a:srgbClr val="f7c120"/>
                </a:solidFill>
                <a:latin typeface="Century"/>
                <a:ea typeface="DejaVu Sans"/>
              </a:rPr>
              <a:t>get key</a:t>
            </a:r>
            <a:endParaRPr b="0" lang="en-IN" sz="7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676520" y="3531600"/>
            <a:ext cx="8838000" cy="42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11304</TotalTime>
  <Application>LibreOffice/6.4.6.2$Linux_X86_64 LibreOffice_project/40$Build-2</Application>
  <Words>431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2001-07-06T15:43:27Z</dcterms:created>
  <dc:creator>Zahid Aslam</dc:creator>
  <dc:description/>
  <cp:keywords>HTTP programming tags</cp:keywords>
  <dc:language>en-IN</dc:language>
  <cp:lastModifiedBy/>
  <cp:lastPrinted>1601-01-01T00:00:00Z</cp:lastPrinted>
  <dcterms:modified xsi:type="dcterms:W3CDTF">2021-04-27T10:26:06Z</dcterms:modified>
  <cp:revision>1909</cp:revision>
  <dc:subject>HTML Programming</dc:subject>
  <dc:title>HTML [Hyper Text Markup Language]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  <property fmtid="{D5CDD505-2E9C-101B-9397-08002B2CF9AE}" pid="12" name="category">
    <vt:lpwstr>HTML Programming</vt:lpwstr>
  </property>
</Properties>
</file>