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41" r:id="rId2"/>
    <p:sldId id="1243" r:id="rId3"/>
    <p:sldId id="1251" r:id="rId4"/>
    <p:sldId id="1244" r:id="rId5"/>
    <p:sldId id="1245" r:id="rId6"/>
    <p:sldId id="1246" r:id="rId7"/>
    <p:sldId id="1252" r:id="rId8"/>
    <p:sldId id="1247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Introduction to DML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DML</a:t>
            </a:r>
            <a:r>
              <a:rPr lang="en-US" dirty="0" smtClean="0"/>
              <a:t> stands for Data Manipulation Language. It is a language used for </a:t>
            </a:r>
            <a:r>
              <a:rPr lang="en-US" b="1" dirty="0" smtClean="0"/>
              <a:t>selecting</a:t>
            </a:r>
            <a:r>
              <a:rPr lang="en-US" dirty="0" smtClean="0"/>
              <a:t>, </a:t>
            </a:r>
            <a:r>
              <a:rPr lang="en-US" b="1" dirty="0" smtClean="0"/>
              <a:t>inserting</a:t>
            </a:r>
            <a:r>
              <a:rPr lang="en-US" dirty="0" smtClean="0"/>
              <a:t>, </a:t>
            </a:r>
            <a:r>
              <a:rPr lang="en-US" b="1" dirty="0" smtClean="0"/>
              <a:t>updating, deleting, </a:t>
            </a:r>
            <a:r>
              <a:rPr lang="en-US" dirty="0"/>
              <a:t>and</a:t>
            </a:r>
            <a:r>
              <a:rPr lang="en-US" b="1" dirty="0" smtClean="0"/>
              <a:t> truncate </a:t>
            </a:r>
            <a:r>
              <a:rPr lang="en-US" dirty="0" smtClean="0"/>
              <a:t>data in a tables.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90550" y="1556792"/>
            <a:ext cx="11809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(1, 'ramesh', 'patel', '1999-10-17', 'ramesh.patel@gmail.com');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(2,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(3, 'vipul', 'shah', '2001-07-19', 'shahvipul@yahoomail.com');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(4, 'kamlesh', 'kaka', '2002-11-26', 'kamlesh.kaka@gmail.com');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'ramlal', 'kumar', '2000-11-07', 'ramlal447@gmail.com');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'bimal', 'verma', '1998-07-19', 'bimal1984@yahoomail.com');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'kamlesh', 'kumar', '1999-11-26', 'kamlesh1623@gmail.com');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(ID, firstName, lastName, DoB, emailID) VALUES (9,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(firstName, lastName, DoB, emailID) VALUES ('raj',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Calibri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(1, 'paud road', 'pune');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(2, 'M.G. road', 'baroda');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(3, 'k.k road', 'surat');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(104, 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(1, 1,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(2, 1, 'reading');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(3, 2, 'football');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(4, 2,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(105, 3, 'watching movies');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(104, 4, 'gaming');</a:t>
            </a:r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SELECT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SELECT * FROM student;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14" y="2564904"/>
            <a:ext cx="7920880" cy="267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58716" y="899428"/>
            <a:ext cx="933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SELECT statement</a:t>
            </a:r>
            <a:r>
              <a:rPr lang="en-US" dirty="0" smtClean="0"/>
              <a:t> is used to fetch the data from a database table which returns this data in the form of a result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UPDATE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UPDATE statement </a:t>
            </a:r>
            <a:r>
              <a:rPr lang="en-US" dirty="0" smtClean="0"/>
              <a:t>is used to </a:t>
            </a:r>
            <a:r>
              <a:rPr lang="en-US" b="1" dirty="0" smtClean="0"/>
              <a:t>update</a:t>
            </a:r>
            <a:r>
              <a:rPr lang="en-US" dirty="0" smtClean="0"/>
              <a:t> the data of an existing table in database. We can </a:t>
            </a:r>
            <a:r>
              <a:rPr lang="en-US" b="1" dirty="0" smtClean="0"/>
              <a:t>update</a:t>
            </a:r>
            <a:r>
              <a:rPr lang="en-US" dirty="0" smtClean="0"/>
              <a:t> single columns as well as multiple columns using </a:t>
            </a:r>
            <a:r>
              <a:rPr lang="en-US" b="1" dirty="0" smtClean="0"/>
              <a:t>UPDATE statement</a:t>
            </a:r>
            <a:r>
              <a:rPr lang="en-US" dirty="0" smtClean="0"/>
              <a:t> as per our requirement.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8582" y="3142709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UPDATE student SET email =NULL;</a:t>
            </a:r>
            <a:endParaRPr lang="en-US" dirty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UPDATE student SET </a:t>
            </a:r>
            <a:r>
              <a:rPr lang="en-US" dirty="0" smtClean="0">
                <a:latin typeface="Calibri (Body)"/>
                <a:cs typeface="Arial" pitchFamily="34" charset="0"/>
              </a:rPr>
              <a:t>emailID = </a:t>
            </a:r>
            <a:r>
              <a:rPr lang="en-US" dirty="0">
                <a:latin typeface="Calibri (Body)"/>
                <a:cs typeface="Arial" pitchFamily="34" charset="0"/>
              </a:rPr>
              <a:t>' </a:t>
            </a:r>
            <a:r>
              <a:rPr lang="en-US" dirty="0" smtClean="0">
                <a:latin typeface="Calibri (Body)"/>
                <a:cs typeface="Arial" pitchFamily="34" charset="0"/>
              </a:rPr>
              <a:t>ramesh.patel123@yahoomail.com</a:t>
            </a:r>
            <a:r>
              <a:rPr lang="en-US" dirty="0">
                <a:latin typeface="Calibri (Body)"/>
                <a:cs typeface="Arial" pitchFamily="34" charset="0"/>
              </a:rPr>
              <a:t>'</a:t>
            </a:r>
            <a:r>
              <a:rPr lang="en-US" dirty="0" smtClean="0">
                <a:latin typeface="Calibri (Body)"/>
                <a:cs typeface="Arial" pitchFamily="34" charset="0"/>
              </a:rPr>
              <a:t> where ID  = 1;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868" y="1778886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UPDATE table_name</a:t>
            </a:r>
          </a:p>
          <a:p>
            <a:r>
              <a:rPr lang="en-US" dirty="0"/>
              <a:t>SET column1 = value1, column2 = value2...., columnN = valueN</a:t>
            </a:r>
          </a:p>
          <a:p>
            <a:r>
              <a:rPr lang="en-US" dirty="0"/>
              <a:t>WHERE [condition];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DELETE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DELETE Statement </a:t>
            </a:r>
            <a:r>
              <a:rPr lang="en-US" dirty="0" smtClean="0"/>
              <a:t>is used to delete existing records from a table. We can delete a single record or multiple records depending on the condition.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406" y="2426026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DELETE FROM </a:t>
            </a:r>
            <a:r>
              <a:rPr lang="en-US" dirty="0" smtClean="0">
                <a:latin typeface="Calibri (Body)"/>
                <a:cs typeface="Arial" pitchFamily="34" charset="0"/>
              </a:rPr>
              <a:t>student where ID = 1;</a:t>
            </a:r>
            <a:endParaRPr lang="en-US" dirty="0">
              <a:latin typeface="Calibri (Body)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868" y="1778886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DELETE FROM </a:t>
            </a:r>
            <a:r>
              <a:rPr lang="en-IN" dirty="0" smtClean="0"/>
              <a:t>table_name WHERE </a:t>
            </a:r>
            <a:r>
              <a:rPr lang="en-IN" dirty="0"/>
              <a:t>[condition];</a:t>
            </a: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TRUNCATE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TRUNCATE TABLE command deletes the data inside a table, but not the table itself.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0456" y="239437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TRUNCATE </a:t>
            </a:r>
            <a:r>
              <a:rPr lang="en-US" dirty="0" smtClean="0">
                <a:latin typeface="Calibri (Body)"/>
                <a:cs typeface="Arial" pitchFamily="34" charset="0"/>
              </a:rPr>
              <a:t>TABLE student</a:t>
            </a:r>
            <a:r>
              <a:rPr lang="en-US" dirty="0" smtClean="0">
                <a:latin typeface="Calibri (Body)"/>
                <a:cs typeface="Arial" pitchFamily="34" charset="0"/>
              </a:rPr>
              <a:t>;</a:t>
            </a:r>
            <a:endParaRPr lang="en-US" dirty="0" smtClean="0">
              <a:latin typeface="Calibri (Body)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456" y="1739232"/>
            <a:ext cx="308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TRUNCATE TABLE  table_name;</a:t>
            </a:r>
          </a:p>
        </p:txBody>
      </p:sp>
    </p:spTree>
    <p:extLst>
      <p:ext uri="{BB962C8B-B14F-4D97-AF65-F5344CB8AC3E}">
        <p14:creationId xmlns:p14="http://schemas.microsoft.com/office/powerpoint/2010/main" val="1375583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Referential integrity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4293096"/>
            <a:ext cx="99849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Let’s try to do following things.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student_address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Deleting a student record from </a:t>
            </a:r>
            <a:r>
              <a:rPr lang="en-US" b="1" dirty="0" smtClean="0"/>
              <a:t>student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student_hobbies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558" y="978401"/>
            <a:ext cx="11737304" cy="29546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 referential constraint could be violated in following cases.</a:t>
            </a:r>
          </a:p>
          <a:p>
            <a:endParaRPr lang="en-IN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INSERT attempt to add a row to a child table that has a value in its foreign key columns that does not match a value in the corresponding parent table's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UPDATE attempt to change the value in a child table's foreign key columns to a value that has no matching value in the corresponding parent table's parent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 DELETE attempt to remove a record from a parent table that has a matching value in a child table's foreign key columns.</a:t>
            </a: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51189</TotalTime>
  <Words>637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(Body)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2931</cp:revision>
  <dcterms:created xsi:type="dcterms:W3CDTF">2019-04-24T09:11:59Z</dcterms:created>
  <dcterms:modified xsi:type="dcterms:W3CDTF">2020-06-12T06:26:12Z</dcterms:modified>
</cp:coreProperties>
</file>